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</p:sldIdLst>
  <p:sldSz cy="5143500" cx="9144000"/>
  <p:notesSz cx="6858000" cy="9144000"/>
  <p:embeddedFontLst>
    <p:embeddedFont>
      <p:font typeface="Raleway"/>
      <p:regular r:id="rId26"/>
      <p:bold r:id="rId27"/>
      <p:italic r:id="rId28"/>
      <p:boldItalic r:id="rId29"/>
    </p:embeddedFont>
    <p:embeddedFont>
      <p:font typeface="Roboto"/>
      <p:regular r:id="rId30"/>
      <p:bold r:id="rId31"/>
      <p:italic r:id="rId32"/>
      <p:boldItalic r:id="rId33"/>
    </p:embeddedFont>
    <p:embeddedFont>
      <p:font typeface="Montserrat"/>
      <p:regular r:id="rId34"/>
      <p:bold r:id="rId35"/>
      <p:italic r:id="rId36"/>
      <p:boldItalic r:id="rId37"/>
    </p:embeddedFont>
    <p:embeddedFont>
      <p:font typeface="Bebas Neue"/>
      <p:regular r:id="rId38"/>
    </p:embeddedFont>
    <p:embeddedFont>
      <p:font typeface="Syne"/>
      <p:regular r:id="rId39"/>
      <p:bold r:id="rId40"/>
    </p:embeddedFont>
    <p:embeddedFont>
      <p:font typeface="Asap"/>
      <p:regular r:id="rId41"/>
      <p:bold r:id="rId42"/>
      <p:italic r:id="rId43"/>
      <p:boldItalic r:id="rId4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Syne-bold.fntdata"/><Relationship Id="rId20" Type="http://schemas.openxmlformats.org/officeDocument/2006/relationships/slide" Target="slides/slide16.xml"/><Relationship Id="rId42" Type="http://schemas.openxmlformats.org/officeDocument/2006/relationships/font" Target="fonts/Asap-bold.fntdata"/><Relationship Id="rId41" Type="http://schemas.openxmlformats.org/officeDocument/2006/relationships/font" Target="fonts/Asap-regular.fntdata"/><Relationship Id="rId22" Type="http://schemas.openxmlformats.org/officeDocument/2006/relationships/slide" Target="slides/slide18.xml"/><Relationship Id="rId44" Type="http://schemas.openxmlformats.org/officeDocument/2006/relationships/font" Target="fonts/Asap-boldItalic.fntdata"/><Relationship Id="rId21" Type="http://schemas.openxmlformats.org/officeDocument/2006/relationships/slide" Target="slides/slide17.xml"/><Relationship Id="rId43" Type="http://schemas.openxmlformats.org/officeDocument/2006/relationships/font" Target="fonts/Asap-italic.fntdata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Raleway-regular.fntdata"/><Relationship Id="rId25" Type="http://schemas.openxmlformats.org/officeDocument/2006/relationships/slide" Target="slides/slide21.xml"/><Relationship Id="rId28" Type="http://schemas.openxmlformats.org/officeDocument/2006/relationships/font" Target="fonts/Raleway-italic.fntdata"/><Relationship Id="rId27" Type="http://schemas.openxmlformats.org/officeDocument/2006/relationships/font" Target="fonts/Raleway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Raleway-bold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Roboto-bold.fntdata"/><Relationship Id="rId30" Type="http://schemas.openxmlformats.org/officeDocument/2006/relationships/font" Target="fonts/Roboto-regular.fntdata"/><Relationship Id="rId11" Type="http://schemas.openxmlformats.org/officeDocument/2006/relationships/slide" Target="slides/slide7.xml"/><Relationship Id="rId33" Type="http://schemas.openxmlformats.org/officeDocument/2006/relationships/font" Target="fonts/Roboto-boldItalic.fntdata"/><Relationship Id="rId10" Type="http://schemas.openxmlformats.org/officeDocument/2006/relationships/slide" Target="slides/slide6.xml"/><Relationship Id="rId32" Type="http://schemas.openxmlformats.org/officeDocument/2006/relationships/font" Target="fonts/Roboto-italic.fntdata"/><Relationship Id="rId13" Type="http://schemas.openxmlformats.org/officeDocument/2006/relationships/slide" Target="slides/slide9.xml"/><Relationship Id="rId35" Type="http://schemas.openxmlformats.org/officeDocument/2006/relationships/font" Target="fonts/Montserrat-bold.fntdata"/><Relationship Id="rId12" Type="http://schemas.openxmlformats.org/officeDocument/2006/relationships/slide" Target="slides/slide8.xml"/><Relationship Id="rId34" Type="http://schemas.openxmlformats.org/officeDocument/2006/relationships/font" Target="fonts/Montserrat-regular.fntdata"/><Relationship Id="rId15" Type="http://schemas.openxmlformats.org/officeDocument/2006/relationships/slide" Target="slides/slide11.xml"/><Relationship Id="rId37" Type="http://schemas.openxmlformats.org/officeDocument/2006/relationships/font" Target="fonts/Montserrat-boldItalic.fntdata"/><Relationship Id="rId14" Type="http://schemas.openxmlformats.org/officeDocument/2006/relationships/slide" Target="slides/slide10.xml"/><Relationship Id="rId36" Type="http://schemas.openxmlformats.org/officeDocument/2006/relationships/font" Target="fonts/Montserrat-italic.fntdata"/><Relationship Id="rId17" Type="http://schemas.openxmlformats.org/officeDocument/2006/relationships/slide" Target="slides/slide13.xml"/><Relationship Id="rId39" Type="http://schemas.openxmlformats.org/officeDocument/2006/relationships/font" Target="fonts/Syne-regular.fntdata"/><Relationship Id="rId16" Type="http://schemas.openxmlformats.org/officeDocument/2006/relationships/slide" Target="slides/slide12.xml"/><Relationship Id="rId38" Type="http://schemas.openxmlformats.org/officeDocument/2006/relationships/font" Target="fonts/BebasNeue-regular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25b52671039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25b52671039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2c7d7c7ab28_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2c7d7c7ab28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2c7d7c7ab28_2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2c7d7c7ab28_2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110860aa57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110860aa57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Bis auf die Kontakt seite Struktur identisch zum Menu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Struktur der webseite auf einem level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Rechtliches ist lediglich eine Virtuelle gliederung für eine bessere einodnung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Wir wollen nicht kontaktiert werden sondern anmeldungen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Notfals ist im footer ein Link zu finden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2c7abe9bbef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2c7abe9bbef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Hausordnung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Regeln und Erwartungen - klarzustellen.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Haftungsfragen klären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rechtliche Grundlage für die Nutzung der Räumlichkeiten des Fitnessstudios.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Impressum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Schweizer Obligationenrecht erforderlich,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Nutzern,</a:t>
            </a:r>
            <a:r>
              <a:rPr lang="en"/>
              <a:t> zeigen, </a:t>
            </a:r>
            <a:r>
              <a:rPr lang="en">
                <a:solidFill>
                  <a:schemeClr val="dk1"/>
                </a:solidFill>
              </a:rPr>
              <a:t>Betreiber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Datenschutzerklärung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Eine Datenschutzerklärung ist aufgrund des </a:t>
            </a:r>
            <a:r>
              <a:rPr b="1" lang="en"/>
              <a:t>Bundesgesetzes über den Datenschutz (DSG)</a:t>
            </a:r>
            <a:r>
              <a:rPr lang="en"/>
              <a:t> notwendig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wenn </a:t>
            </a:r>
            <a:r>
              <a:rPr lang="en"/>
              <a:t>personenbezogene</a:t>
            </a:r>
            <a:r>
              <a:rPr lang="en"/>
              <a:t> daten </a:t>
            </a:r>
            <a:r>
              <a:rPr lang="en"/>
              <a:t>verarbeitet</a:t>
            </a:r>
            <a:r>
              <a:rPr lang="en"/>
              <a:t> werden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AGB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Die AGB sind wichtig, um die</a:t>
            </a:r>
            <a:r>
              <a:rPr b="1" lang="en"/>
              <a:t> Vertragsbeziehung</a:t>
            </a:r>
            <a:r>
              <a:rPr lang="en"/>
              <a:t> zwischen dem </a:t>
            </a:r>
            <a:r>
              <a:rPr b="1" lang="en"/>
              <a:t>Fitnessstudio </a:t>
            </a:r>
            <a:r>
              <a:rPr lang="en"/>
              <a:t>und seinen </a:t>
            </a:r>
            <a:r>
              <a:rPr b="1" lang="en"/>
              <a:t>Kunden </a:t>
            </a:r>
            <a:r>
              <a:rPr lang="en"/>
              <a:t>zu regeln.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Sie vermindern das Risiko von Missverständnissen und Streitigkeiten und sorgen dafür, dass die Nutzungsbedingungen klar und rechtlich bindend sind.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2c7abe9bbef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2c7abe9bbef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Kontaktformular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Liste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Tabelle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2c7abe9bbef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2c7abe9bbef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Anmeldung als Mitglied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Kontaktformular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Rechtlicher hinweise unten an den jeweiligen formularen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Beispiel: Anmeldungs Formular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2c7abe9bbef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2c7abe9bbef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Inline Validierung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Direktes feedback während der Eingabe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Ausgabe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Ausgabe der Formulardaten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Ausgabe der möglichen weiteren verarbeitung 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2c7abe9bbef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2c7abe9bbef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Verwendung von Listen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Hausordnung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AGB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2c7abe9bbef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2c7abe9bbef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Verwendung von einer Tabelle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Darstellung der Abo-Vorteile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1ff18b49f31_1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1ff18b49f31_1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Inhalt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Einfügen einer Team anzeige für jeden Standort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Interaktivere</a:t>
            </a:r>
            <a:r>
              <a:rPr lang="en"/>
              <a:t> Hero-Sections mit Text oder Buttons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Technisch: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Gleiches System: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Ausbau der js dateien damit jede html seite ihre eigene JS datei laden kann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Reduziert css &amp; js load pro seite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Grundstein bereits gelegt. Die aktuelle konfiguration unterstützt eine solche architektur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Normalisierung und Optimierung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Neues System: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Man könnte auch ein besseres </a:t>
            </a:r>
            <a:r>
              <a:rPr lang="en"/>
              <a:t>geprüftes</a:t>
            </a:r>
            <a:r>
              <a:rPr lang="en"/>
              <a:t> system wie react umstellen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Vereinfachung für komplexere dinge wie bspw ein </a:t>
            </a:r>
            <a:r>
              <a:rPr lang="en"/>
              <a:t>Mitglieder</a:t>
            </a:r>
            <a:r>
              <a:rPr lang="en"/>
              <a:t> login &amp; dashboard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25b22d75719_0_2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25b22d75719_0_2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Branche &amp; Kundenkreis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Auftrag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Umgebung, Tools &amp; Hilfsmittel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Menu &amp; Mockup + Sitemap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Rechtliches &amp; Zusätzliche Elemente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Ausbaumöglichkeiten &amp; Fazit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2c7abe9bbef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" name="Google Shape;543;g2c7abe9bbef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Gute Repetition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Ich habe bewusst auf jegliche Frameworks oder Libraries </a:t>
            </a:r>
            <a:r>
              <a:rPr lang="en"/>
              <a:t>verrichtet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Ziel: </a:t>
            </a:r>
            <a:r>
              <a:rPr lang="en"/>
              <a:t>besseres</a:t>
            </a:r>
            <a:r>
              <a:rPr lang="en"/>
              <a:t> verständnis der </a:t>
            </a:r>
            <a:r>
              <a:rPr lang="en"/>
              <a:t>zugrundeliegenden</a:t>
            </a:r>
            <a:r>
              <a:rPr lang="en"/>
              <a:t> technologie erlangen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React, Angular und Co. verwenden grösstenteils webpack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Zufrieden</a:t>
            </a:r>
            <a:r>
              <a:rPr lang="en"/>
              <a:t> mit dem </a:t>
            </a:r>
            <a:r>
              <a:rPr lang="en"/>
              <a:t>ergebnis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Wird wohl nie irgendwo gehostet werden aufgrund der experimentellen architektur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1125d80b419_0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g1125d80b419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Live Demo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oder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Fragen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13376c3136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13376c3136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Fitness Branche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Entscheidungsgrund: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Dynamisches modernes Design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Klare grundlegende Struktur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1125d80b419_0_2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1125d80b419_0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Fitness für jeden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dank dem diversen angebot (gruppenkurs, kraft, cardio)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Bedürfnisse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Informationen zu der Firna und den Studios beschaffen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Schnelle anmeldung für einen schnellen start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2c7abe9bbef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2c7abe9bbef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Ziel: Ansprechendes Webdesign für 'Fitness Factory'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Technologien: HTML, SCSS (CSS), JavaScript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Focus: Responsive Design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Inspiration: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ActiveFitness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PureGym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Update Fitness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2c7abe9bbef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2c7abe9bbef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Wireframing &amp; </a:t>
            </a:r>
            <a:r>
              <a:rPr lang="en"/>
              <a:t>Mockup: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Balsamiq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Variants für versionen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Entwicklung: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 Visual Studio Code unterstützt von Copilot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Als Umgebung für die </a:t>
            </a:r>
            <a:r>
              <a:rPr lang="en"/>
              <a:t>Entwicklung</a:t>
            </a:r>
            <a:r>
              <a:rPr lang="en"/>
              <a:t> an der Seite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Webpack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Tools wie das copy-plugin oder sass-loader &amp; postcss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Postcss bspw für AutoPrefixing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2c7abe9bbef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2c7abe9bbef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Home, Preise und Standorte als normale links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Jetzt anmelden als call to action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Weiterleitung auf Formular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Icon Dropdown mit rechtlichen schnelllinks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Mobile am unteren rand des Bildschirms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Mobile </a:t>
            </a:r>
            <a:r>
              <a:rPr lang="en">
                <a:solidFill>
                  <a:schemeClr val="dk1"/>
                </a:solidFill>
              </a:rPr>
              <a:t>Menu </a:t>
            </a:r>
            <a:r>
              <a:rPr lang="en"/>
              <a:t> mittels hamburger-icon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2c7abe9bbef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2c7abe9bbef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2c7d7c7ab28_1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2c7d7c7ab28_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2817325" y="1297600"/>
            <a:ext cx="5313300" cy="167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2817325" y="3086006"/>
            <a:ext cx="2549700" cy="75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grpSp>
        <p:nvGrpSpPr>
          <p:cNvPr id="11" name="Google Shape;11;p2"/>
          <p:cNvGrpSpPr/>
          <p:nvPr/>
        </p:nvGrpSpPr>
        <p:grpSpPr>
          <a:xfrm>
            <a:off x="-674400" y="-2853400"/>
            <a:ext cx="4459203" cy="4665836"/>
            <a:chOff x="-674400" y="-2853400"/>
            <a:chExt cx="4459203" cy="4665836"/>
          </a:xfrm>
        </p:grpSpPr>
        <p:sp>
          <p:nvSpPr>
            <p:cNvPr id="12" name="Google Shape;12;p2"/>
            <p:cNvSpPr/>
            <p:nvPr/>
          </p:nvSpPr>
          <p:spPr>
            <a:xfrm>
              <a:off x="-674400" y="-2853400"/>
              <a:ext cx="4300847" cy="4665836"/>
            </a:xfrm>
            <a:custGeom>
              <a:rect b="b" l="l" r="r" t="t"/>
              <a:pathLst>
                <a:path extrusionOk="0" h="99136" w="91381">
                  <a:moveTo>
                    <a:pt x="77092" y="1"/>
                  </a:moveTo>
                  <a:cubicBezTo>
                    <a:pt x="75139" y="1"/>
                    <a:pt x="73192" y="742"/>
                    <a:pt x="71711" y="2223"/>
                  </a:cubicBezTo>
                  <a:lnTo>
                    <a:pt x="5191" y="68755"/>
                  </a:lnTo>
                  <a:cubicBezTo>
                    <a:pt x="1857" y="72065"/>
                    <a:pt x="0" y="76589"/>
                    <a:pt x="36" y="81292"/>
                  </a:cubicBezTo>
                  <a:cubicBezTo>
                    <a:pt x="48" y="86019"/>
                    <a:pt x="1941" y="90555"/>
                    <a:pt x="5298" y="93889"/>
                  </a:cubicBezTo>
                  <a:cubicBezTo>
                    <a:pt x="8800" y="97385"/>
                    <a:pt x="13392" y="99135"/>
                    <a:pt x="17968" y="99135"/>
                  </a:cubicBezTo>
                  <a:cubicBezTo>
                    <a:pt x="22494" y="99135"/>
                    <a:pt x="27005" y="97424"/>
                    <a:pt x="30432" y="93996"/>
                  </a:cubicBezTo>
                  <a:lnTo>
                    <a:pt x="32921" y="91508"/>
                  </a:lnTo>
                  <a:cubicBezTo>
                    <a:pt x="33111" y="91353"/>
                    <a:pt x="33302" y="91186"/>
                    <a:pt x="33480" y="90996"/>
                  </a:cubicBezTo>
                  <a:lnTo>
                    <a:pt x="88392" y="36084"/>
                  </a:lnTo>
                  <a:cubicBezTo>
                    <a:pt x="91381" y="33096"/>
                    <a:pt x="91369" y="28226"/>
                    <a:pt x="88344" y="25202"/>
                  </a:cubicBezTo>
                  <a:cubicBezTo>
                    <a:pt x="86829" y="23687"/>
                    <a:pt x="84844" y="22928"/>
                    <a:pt x="82865" y="22928"/>
                  </a:cubicBezTo>
                  <a:cubicBezTo>
                    <a:pt x="80909" y="22928"/>
                    <a:pt x="78959" y="23669"/>
                    <a:pt x="77474" y="25154"/>
                  </a:cubicBezTo>
                  <a:lnTo>
                    <a:pt x="19574" y="83054"/>
                  </a:lnTo>
                  <a:cubicBezTo>
                    <a:pt x="19090" y="83538"/>
                    <a:pt x="18452" y="83783"/>
                    <a:pt x="17813" y="83783"/>
                  </a:cubicBezTo>
                  <a:cubicBezTo>
                    <a:pt x="17210" y="83783"/>
                    <a:pt x="16607" y="83565"/>
                    <a:pt x="16133" y="83126"/>
                  </a:cubicBezTo>
                  <a:cubicBezTo>
                    <a:pt x="15657" y="82661"/>
                    <a:pt x="15383" y="82030"/>
                    <a:pt x="15371" y="81364"/>
                  </a:cubicBezTo>
                  <a:cubicBezTo>
                    <a:pt x="15371" y="80721"/>
                    <a:pt x="15621" y="80102"/>
                    <a:pt x="16085" y="79649"/>
                  </a:cubicBezTo>
                  <a:lnTo>
                    <a:pt x="82606" y="13129"/>
                  </a:lnTo>
                  <a:cubicBezTo>
                    <a:pt x="85582" y="10152"/>
                    <a:pt x="85570" y="5283"/>
                    <a:pt x="82558" y="2271"/>
                  </a:cubicBezTo>
                  <a:cubicBezTo>
                    <a:pt x="81044" y="757"/>
                    <a:pt x="79065" y="1"/>
                    <a:pt x="770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2699645">
              <a:off x="2674891" y="-1012245"/>
              <a:ext cx="358440" cy="2273920"/>
            </a:xfrm>
            <a:custGeom>
              <a:rect b="b" l="l" r="r" t="t"/>
              <a:pathLst>
                <a:path extrusionOk="0" h="66319" w="10455">
                  <a:moveTo>
                    <a:pt x="1" y="1"/>
                  </a:moveTo>
                  <a:lnTo>
                    <a:pt x="1" y="61091"/>
                  </a:lnTo>
                  <a:cubicBezTo>
                    <a:pt x="1" y="63985"/>
                    <a:pt x="2334" y="66318"/>
                    <a:pt x="5227" y="66318"/>
                  </a:cubicBezTo>
                  <a:cubicBezTo>
                    <a:pt x="8109" y="66318"/>
                    <a:pt x="10454" y="63973"/>
                    <a:pt x="10454" y="61091"/>
                  </a:cubicBezTo>
                  <a:lnTo>
                    <a:pt x="1045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/>
          <p:nvPr/>
        </p:nvSpPr>
        <p:spPr>
          <a:xfrm rot="-8100195">
            <a:off x="7166010" y="3660571"/>
            <a:ext cx="651971" cy="4135636"/>
          </a:xfrm>
          <a:custGeom>
            <a:rect b="b" l="l" r="r" t="t"/>
            <a:pathLst>
              <a:path extrusionOk="0" h="66319" w="10455">
                <a:moveTo>
                  <a:pt x="1" y="1"/>
                </a:moveTo>
                <a:lnTo>
                  <a:pt x="1" y="61091"/>
                </a:lnTo>
                <a:cubicBezTo>
                  <a:pt x="1" y="63985"/>
                  <a:pt x="2334" y="66318"/>
                  <a:pt x="5227" y="66318"/>
                </a:cubicBezTo>
                <a:cubicBezTo>
                  <a:pt x="8109" y="66318"/>
                  <a:pt x="10454" y="63973"/>
                  <a:pt x="10454" y="61091"/>
                </a:cubicBezTo>
                <a:lnTo>
                  <a:pt x="1045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" name="Google Shape;15;p2"/>
          <p:cNvGrpSpPr/>
          <p:nvPr/>
        </p:nvGrpSpPr>
        <p:grpSpPr>
          <a:xfrm>
            <a:off x="8120113" y="534988"/>
            <a:ext cx="1269225" cy="740575"/>
            <a:chOff x="878675" y="4238213"/>
            <a:chExt cx="1269225" cy="740575"/>
          </a:xfrm>
        </p:grpSpPr>
        <p:sp>
          <p:nvSpPr>
            <p:cNvPr id="16" name="Google Shape;16;p2"/>
            <p:cNvSpPr/>
            <p:nvPr/>
          </p:nvSpPr>
          <p:spPr>
            <a:xfrm>
              <a:off x="878675" y="4238213"/>
              <a:ext cx="1269225" cy="198850"/>
            </a:xfrm>
            <a:custGeom>
              <a:rect b="b" l="l" r="r" t="t"/>
              <a:pathLst>
                <a:path extrusionOk="0" h="7954" w="50769">
                  <a:moveTo>
                    <a:pt x="0" y="0"/>
                  </a:moveTo>
                  <a:lnTo>
                    <a:pt x="0" y="5227"/>
                  </a:lnTo>
                  <a:cubicBezTo>
                    <a:pt x="1346" y="5227"/>
                    <a:pt x="1870" y="5560"/>
                    <a:pt x="2822" y="6168"/>
                  </a:cubicBezTo>
                  <a:cubicBezTo>
                    <a:pt x="3989" y="6930"/>
                    <a:pt x="5584" y="7954"/>
                    <a:pt x="8466" y="7954"/>
                  </a:cubicBezTo>
                  <a:cubicBezTo>
                    <a:pt x="11347" y="7954"/>
                    <a:pt x="12943" y="6930"/>
                    <a:pt x="14109" y="6168"/>
                  </a:cubicBezTo>
                  <a:cubicBezTo>
                    <a:pt x="15062" y="5560"/>
                    <a:pt x="15574" y="5227"/>
                    <a:pt x="16919" y="5227"/>
                  </a:cubicBezTo>
                  <a:cubicBezTo>
                    <a:pt x="18265" y="5227"/>
                    <a:pt x="18788" y="5560"/>
                    <a:pt x="19741" y="6168"/>
                  </a:cubicBezTo>
                  <a:cubicBezTo>
                    <a:pt x="20908" y="6930"/>
                    <a:pt x="22503" y="7954"/>
                    <a:pt x="25385" y="7954"/>
                  </a:cubicBezTo>
                  <a:cubicBezTo>
                    <a:pt x="28266" y="7954"/>
                    <a:pt x="29861" y="6930"/>
                    <a:pt x="31028" y="6168"/>
                  </a:cubicBezTo>
                  <a:cubicBezTo>
                    <a:pt x="31981" y="5560"/>
                    <a:pt x="32493" y="5227"/>
                    <a:pt x="33838" y="5227"/>
                  </a:cubicBezTo>
                  <a:cubicBezTo>
                    <a:pt x="35195" y="5227"/>
                    <a:pt x="35707" y="5560"/>
                    <a:pt x="36660" y="6168"/>
                  </a:cubicBezTo>
                  <a:cubicBezTo>
                    <a:pt x="37827" y="6930"/>
                    <a:pt x="39422" y="7954"/>
                    <a:pt x="42303" y="7954"/>
                  </a:cubicBezTo>
                  <a:cubicBezTo>
                    <a:pt x="45185" y="7954"/>
                    <a:pt x="46780" y="6930"/>
                    <a:pt x="47947" y="6168"/>
                  </a:cubicBezTo>
                  <a:cubicBezTo>
                    <a:pt x="48899" y="5560"/>
                    <a:pt x="49423" y="5227"/>
                    <a:pt x="50769" y="5227"/>
                  </a:cubicBezTo>
                  <a:lnTo>
                    <a:pt x="50769" y="0"/>
                  </a:lnTo>
                  <a:cubicBezTo>
                    <a:pt x="47875" y="0"/>
                    <a:pt x="46280" y="1024"/>
                    <a:pt x="45113" y="1786"/>
                  </a:cubicBezTo>
                  <a:cubicBezTo>
                    <a:pt x="44173" y="2393"/>
                    <a:pt x="43649" y="2727"/>
                    <a:pt x="42303" y="2727"/>
                  </a:cubicBezTo>
                  <a:cubicBezTo>
                    <a:pt x="40958" y="2727"/>
                    <a:pt x="40434" y="2393"/>
                    <a:pt x="39493" y="1786"/>
                  </a:cubicBezTo>
                  <a:cubicBezTo>
                    <a:pt x="38327" y="1024"/>
                    <a:pt x="36731" y="0"/>
                    <a:pt x="33838" y="0"/>
                  </a:cubicBezTo>
                  <a:cubicBezTo>
                    <a:pt x="30957" y="0"/>
                    <a:pt x="29361" y="1036"/>
                    <a:pt x="28194" y="1786"/>
                  </a:cubicBezTo>
                  <a:cubicBezTo>
                    <a:pt x="27254" y="2393"/>
                    <a:pt x="26730" y="2727"/>
                    <a:pt x="25385" y="2727"/>
                  </a:cubicBezTo>
                  <a:cubicBezTo>
                    <a:pt x="24039" y="2727"/>
                    <a:pt x="23515" y="2393"/>
                    <a:pt x="22575" y="1786"/>
                  </a:cubicBezTo>
                  <a:cubicBezTo>
                    <a:pt x="21408" y="1024"/>
                    <a:pt x="19812" y="0"/>
                    <a:pt x="16919" y="0"/>
                  </a:cubicBezTo>
                  <a:cubicBezTo>
                    <a:pt x="14038" y="0"/>
                    <a:pt x="12442" y="1036"/>
                    <a:pt x="11276" y="1786"/>
                  </a:cubicBezTo>
                  <a:cubicBezTo>
                    <a:pt x="10335" y="2393"/>
                    <a:pt x="9811" y="2727"/>
                    <a:pt x="8466" y="2727"/>
                  </a:cubicBezTo>
                  <a:cubicBezTo>
                    <a:pt x="7120" y="2727"/>
                    <a:pt x="6596" y="2393"/>
                    <a:pt x="5656" y="1786"/>
                  </a:cubicBezTo>
                  <a:cubicBezTo>
                    <a:pt x="4489" y="1024"/>
                    <a:pt x="2894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878675" y="4509063"/>
              <a:ext cx="1269225" cy="199175"/>
            </a:xfrm>
            <a:custGeom>
              <a:rect b="b" l="l" r="r" t="t"/>
              <a:pathLst>
                <a:path extrusionOk="0" h="7967" w="50769">
                  <a:moveTo>
                    <a:pt x="0" y="1"/>
                  </a:moveTo>
                  <a:lnTo>
                    <a:pt x="0" y="5228"/>
                  </a:lnTo>
                  <a:cubicBezTo>
                    <a:pt x="1346" y="5228"/>
                    <a:pt x="1870" y="5561"/>
                    <a:pt x="2822" y="6180"/>
                  </a:cubicBezTo>
                  <a:cubicBezTo>
                    <a:pt x="3989" y="6930"/>
                    <a:pt x="5584" y="7966"/>
                    <a:pt x="8466" y="7966"/>
                  </a:cubicBezTo>
                  <a:cubicBezTo>
                    <a:pt x="11347" y="7966"/>
                    <a:pt x="12943" y="6918"/>
                    <a:pt x="14109" y="6180"/>
                  </a:cubicBezTo>
                  <a:cubicBezTo>
                    <a:pt x="15062" y="5561"/>
                    <a:pt x="15574" y="5228"/>
                    <a:pt x="16919" y="5228"/>
                  </a:cubicBezTo>
                  <a:cubicBezTo>
                    <a:pt x="18265" y="5228"/>
                    <a:pt x="18788" y="5561"/>
                    <a:pt x="19741" y="6180"/>
                  </a:cubicBezTo>
                  <a:cubicBezTo>
                    <a:pt x="20908" y="6930"/>
                    <a:pt x="22503" y="7966"/>
                    <a:pt x="25385" y="7966"/>
                  </a:cubicBezTo>
                  <a:cubicBezTo>
                    <a:pt x="28266" y="7966"/>
                    <a:pt x="29861" y="6918"/>
                    <a:pt x="31028" y="6180"/>
                  </a:cubicBezTo>
                  <a:cubicBezTo>
                    <a:pt x="31981" y="5561"/>
                    <a:pt x="32493" y="5228"/>
                    <a:pt x="33838" y="5228"/>
                  </a:cubicBezTo>
                  <a:cubicBezTo>
                    <a:pt x="35195" y="5228"/>
                    <a:pt x="35707" y="5561"/>
                    <a:pt x="36660" y="6180"/>
                  </a:cubicBezTo>
                  <a:cubicBezTo>
                    <a:pt x="37827" y="6930"/>
                    <a:pt x="39422" y="7966"/>
                    <a:pt x="42303" y="7966"/>
                  </a:cubicBezTo>
                  <a:cubicBezTo>
                    <a:pt x="45185" y="7966"/>
                    <a:pt x="46780" y="6918"/>
                    <a:pt x="47947" y="6180"/>
                  </a:cubicBezTo>
                  <a:cubicBezTo>
                    <a:pt x="48899" y="5561"/>
                    <a:pt x="49423" y="5228"/>
                    <a:pt x="50769" y="5228"/>
                  </a:cubicBezTo>
                  <a:lnTo>
                    <a:pt x="50769" y="1"/>
                  </a:lnTo>
                  <a:cubicBezTo>
                    <a:pt x="47875" y="1"/>
                    <a:pt x="46280" y="1025"/>
                    <a:pt x="45113" y="1787"/>
                  </a:cubicBezTo>
                  <a:cubicBezTo>
                    <a:pt x="44173" y="2394"/>
                    <a:pt x="43649" y="2739"/>
                    <a:pt x="42303" y="2739"/>
                  </a:cubicBezTo>
                  <a:cubicBezTo>
                    <a:pt x="40958" y="2739"/>
                    <a:pt x="40434" y="2394"/>
                    <a:pt x="39493" y="1787"/>
                  </a:cubicBezTo>
                  <a:cubicBezTo>
                    <a:pt x="38327" y="1025"/>
                    <a:pt x="36731" y="1"/>
                    <a:pt x="33838" y="1"/>
                  </a:cubicBezTo>
                  <a:cubicBezTo>
                    <a:pt x="30957" y="1"/>
                    <a:pt x="29361" y="1049"/>
                    <a:pt x="28194" y="1787"/>
                  </a:cubicBezTo>
                  <a:cubicBezTo>
                    <a:pt x="27254" y="2394"/>
                    <a:pt x="26730" y="2739"/>
                    <a:pt x="25385" y="2739"/>
                  </a:cubicBezTo>
                  <a:cubicBezTo>
                    <a:pt x="24039" y="2739"/>
                    <a:pt x="23515" y="2394"/>
                    <a:pt x="22575" y="1787"/>
                  </a:cubicBezTo>
                  <a:cubicBezTo>
                    <a:pt x="21408" y="1025"/>
                    <a:pt x="19812" y="1"/>
                    <a:pt x="16919" y="1"/>
                  </a:cubicBezTo>
                  <a:cubicBezTo>
                    <a:pt x="14038" y="1"/>
                    <a:pt x="12442" y="1049"/>
                    <a:pt x="11276" y="1787"/>
                  </a:cubicBezTo>
                  <a:cubicBezTo>
                    <a:pt x="10335" y="2394"/>
                    <a:pt x="9811" y="2739"/>
                    <a:pt x="8466" y="2739"/>
                  </a:cubicBezTo>
                  <a:cubicBezTo>
                    <a:pt x="7120" y="2739"/>
                    <a:pt x="6596" y="2394"/>
                    <a:pt x="5656" y="1787"/>
                  </a:cubicBezTo>
                  <a:cubicBezTo>
                    <a:pt x="4489" y="1025"/>
                    <a:pt x="2894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78675" y="4779638"/>
              <a:ext cx="1269225" cy="199150"/>
            </a:xfrm>
            <a:custGeom>
              <a:rect b="b" l="l" r="r" t="t"/>
              <a:pathLst>
                <a:path extrusionOk="0" h="7966" w="50769">
                  <a:moveTo>
                    <a:pt x="0" y="1"/>
                  </a:moveTo>
                  <a:lnTo>
                    <a:pt x="0" y="5227"/>
                  </a:lnTo>
                  <a:cubicBezTo>
                    <a:pt x="1346" y="5227"/>
                    <a:pt x="1870" y="5573"/>
                    <a:pt x="2822" y="6180"/>
                  </a:cubicBezTo>
                  <a:cubicBezTo>
                    <a:pt x="3989" y="6942"/>
                    <a:pt x="5584" y="7966"/>
                    <a:pt x="8466" y="7966"/>
                  </a:cubicBezTo>
                  <a:cubicBezTo>
                    <a:pt x="11347" y="7966"/>
                    <a:pt x="12943" y="6918"/>
                    <a:pt x="14109" y="6180"/>
                  </a:cubicBezTo>
                  <a:cubicBezTo>
                    <a:pt x="15062" y="5573"/>
                    <a:pt x="15574" y="5227"/>
                    <a:pt x="16919" y="5227"/>
                  </a:cubicBezTo>
                  <a:cubicBezTo>
                    <a:pt x="18265" y="5227"/>
                    <a:pt x="18788" y="5573"/>
                    <a:pt x="19741" y="6180"/>
                  </a:cubicBezTo>
                  <a:cubicBezTo>
                    <a:pt x="20908" y="6942"/>
                    <a:pt x="22503" y="7966"/>
                    <a:pt x="25385" y="7966"/>
                  </a:cubicBezTo>
                  <a:cubicBezTo>
                    <a:pt x="28266" y="7966"/>
                    <a:pt x="29861" y="6918"/>
                    <a:pt x="31028" y="6180"/>
                  </a:cubicBezTo>
                  <a:cubicBezTo>
                    <a:pt x="31981" y="5573"/>
                    <a:pt x="32493" y="5227"/>
                    <a:pt x="33838" y="5227"/>
                  </a:cubicBezTo>
                  <a:cubicBezTo>
                    <a:pt x="35195" y="5227"/>
                    <a:pt x="35707" y="5573"/>
                    <a:pt x="36660" y="6180"/>
                  </a:cubicBezTo>
                  <a:cubicBezTo>
                    <a:pt x="37827" y="6942"/>
                    <a:pt x="39422" y="7966"/>
                    <a:pt x="42303" y="7966"/>
                  </a:cubicBezTo>
                  <a:cubicBezTo>
                    <a:pt x="45185" y="7966"/>
                    <a:pt x="46780" y="6918"/>
                    <a:pt x="47947" y="6180"/>
                  </a:cubicBezTo>
                  <a:cubicBezTo>
                    <a:pt x="48899" y="5573"/>
                    <a:pt x="49423" y="5227"/>
                    <a:pt x="50769" y="5227"/>
                  </a:cubicBezTo>
                  <a:lnTo>
                    <a:pt x="50769" y="1"/>
                  </a:lnTo>
                  <a:cubicBezTo>
                    <a:pt x="47875" y="1"/>
                    <a:pt x="46280" y="1036"/>
                    <a:pt x="45113" y="1787"/>
                  </a:cubicBezTo>
                  <a:cubicBezTo>
                    <a:pt x="44173" y="2406"/>
                    <a:pt x="43649" y="2739"/>
                    <a:pt x="42303" y="2739"/>
                  </a:cubicBezTo>
                  <a:cubicBezTo>
                    <a:pt x="40958" y="2739"/>
                    <a:pt x="40434" y="2406"/>
                    <a:pt x="39493" y="1787"/>
                  </a:cubicBezTo>
                  <a:cubicBezTo>
                    <a:pt x="38327" y="1036"/>
                    <a:pt x="36731" y="1"/>
                    <a:pt x="33838" y="1"/>
                  </a:cubicBezTo>
                  <a:cubicBezTo>
                    <a:pt x="30957" y="1"/>
                    <a:pt x="29361" y="1036"/>
                    <a:pt x="28194" y="1787"/>
                  </a:cubicBezTo>
                  <a:cubicBezTo>
                    <a:pt x="27254" y="2406"/>
                    <a:pt x="26730" y="2739"/>
                    <a:pt x="25385" y="2739"/>
                  </a:cubicBezTo>
                  <a:cubicBezTo>
                    <a:pt x="24039" y="2739"/>
                    <a:pt x="23515" y="2406"/>
                    <a:pt x="22575" y="1787"/>
                  </a:cubicBezTo>
                  <a:cubicBezTo>
                    <a:pt x="21408" y="1036"/>
                    <a:pt x="19812" y="1"/>
                    <a:pt x="16919" y="1"/>
                  </a:cubicBezTo>
                  <a:cubicBezTo>
                    <a:pt x="14038" y="1"/>
                    <a:pt x="12442" y="1036"/>
                    <a:pt x="11276" y="1787"/>
                  </a:cubicBezTo>
                  <a:cubicBezTo>
                    <a:pt x="10335" y="2406"/>
                    <a:pt x="9811" y="2739"/>
                    <a:pt x="8466" y="2739"/>
                  </a:cubicBezTo>
                  <a:cubicBezTo>
                    <a:pt x="7120" y="2739"/>
                    <a:pt x="6596" y="2406"/>
                    <a:pt x="5656" y="1787"/>
                  </a:cubicBezTo>
                  <a:cubicBezTo>
                    <a:pt x="4489" y="1036"/>
                    <a:pt x="2894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" name="Google Shape;19;p2"/>
          <p:cNvGrpSpPr/>
          <p:nvPr/>
        </p:nvGrpSpPr>
        <p:grpSpPr>
          <a:xfrm>
            <a:off x="7257684" y="198047"/>
            <a:ext cx="660720" cy="201300"/>
            <a:chOff x="3004984" y="4544318"/>
            <a:chExt cx="660720" cy="201300"/>
          </a:xfrm>
        </p:grpSpPr>
        <p:sp>
          <p:nvSpPr>
            <p:cNvPr id="20" name="Google Shape;20;p2"/>
            <p:cNvSpPr/>
            <p:nvPr/>
          </p:nvSpPr>
          <p:spPr>
            <a:xfrm>
              <a:off x="3004984" y="4544318"/>
              <a:ext cx="201300" cy="201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3432904" y="4544318"/>
              <a:ext cx="232800" cy="201300"/>
            </a:xfrm>
            <a:prstGeom prst="triangle">
              <a:avLst>
                <a:gd fmla="val 50000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2577059" y="4744153"/>
            <a:ext cx="1088650" cy="201300"/>
            <a:chOff x="2577059" y="4745624"/>
            <a:chExt cx="1088650" cy="201300"/>
          </a:xfrm>
        </p:grpSpPr>
        <p:sp>
          <p:nvSpPr>
            <p:cNvPr id="23" name="Google Shape;23;p2"/>
            <p:cNvSpPr/>
            <p:nvPr/>
          </p:nvSpPr>
          <p:spPr>
            <a:xfrm>
              <a:off x="2577059" y="4745624"/>
              <a:ext cx="201300" cy="201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3004984" y="4745624"/>
              <a:ext cx="201300" cy="201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3432909" y="4745624"/>
              <a:ext cx="232800" cy="201300"/>
            </a:xfrm>
            <a:prstGeom prst="triangl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1"/>
          <p:cNvSpPr txBox="1"/>
          <p:nvPr>
            <p:ph hasCustomPrompt="1" type="title"/>
          </p:nvPr>
        </p:nvSpPr>
        <p:spPr>
          <a:xfrm>
            <a:off x="2154450" y="1222250"/>
            <a:ext cx="4835100" cy="125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22" name="Google Shape;122;p11"/>
          <p:cNvSpPr txBox="1"/>
          <p:nvPr>
            <p:ph idx="1" type="subTitle"/>
          </p:nvPr>
        </p:nvSpPr>
        <p:spPr>
          <a:xfrm>
            <a:off x="2154450" y="2437874"/>
            <a:ext cx="4835100" cy="5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grpSp>
        <p:nvGrpSpPr>
          <p:cNvPr id="123" name="Google Shape;123;p11"/>
          <p:cNvGrpSpPr/>
          <p:nvPr/>
        </p:nvGrpSpPr>
        <p:grpSpPr>
          <a:xfrm rot="10800000">
            <a:off x="-733382" y="-2901533"/>
            <a:ext cx="5560019" cy="5936569"/>
            <a:chOff x="4513316" y="1996714"/>
            <a:chExt cx="5560019" cy="5936569"/>
          </a:xfrm>
        </p:grpSpPr>
        <p:sp>
          <p:nvSpPr>
            <p:cNvPr id="124" name="Google Shape;124;p11"/>
            <p:cNvSpPr/>
            <p:nvPr/>
          </p:nvSpPr>
          <p:spPr>
            <a:xfrm rot="10800000">
              <a:off x="4513316" y="4342826"/>
              <a:ext cx="3309591" cy="3590458"/>
            </a:xfrm>
            <a:custGeom>
              <a:rect b="b" l="l" r="r" t="t"/>
              <a:pathLst>
                <a:path extrusionOk="0" h="99136" w="91381">
                  <a:moveTo>
                    <a:pt x="77092" y="1"/>
                  </a:moveTo>
                  <a:cubicBezTo>
                    <a:pt x="75139" y="1"/>
                    <a:pt x="73192" y="742"/>
                    <a:pt x="71711" y="2223"/>
                  </a:cubicBezTo>
                  <a:lnTo>
                    <a:pt x="5191" y="68755"/>
                  </a:lnTo>
                  <a:cubicBezTo>
                    <a:pt x="1857" y="72065"/>
                    <a:pt x="0" y="76589"/>
                    <a:pt x="36" y="81292"/>
                  </a:cubicBezTo>
                  <a:cubicBezTo>
                    <a:pt x="48" y="86019"/>
                    <a:pt x="1941" y="90555"/>
                    <a:pt x="5298" y="93889"/>
                  </a:cubicBezTo>
                  <a:cubicBezTo>
                    <a:pt x="8800" y="97385"/>
                    <a:pt x="13392" y="99135"/>
                    <a:pt x="17968" y="99135"/>
                  </a:cubicBezTo>
                  <a:cubicBezTo>
                    <a:pt x="22494" y="99135"/>
                    <a:pt x="27005" y="97424"/>
                    <a:pt x="30432" y="93996"/>
                  </a:cubicBezTo>
                  <a:lnTo>
                    <a:pt x="32921" y="91508"/>
                  </a:lnTo>
                  <a:cubicBezTo>
                    <a:pt x="33111" y="91353"/>
                    <a:pt x="33302" y="91186"/>
                    <a:pt x="33480" y="90996"/>
                  </a:cubicBezTo>
                  <a:lnTo>
                    <a:pt x="88392" y="36084"/>
                  </a:lnTo>
                  <a:cubicBezTo>
                    <a:pt x="91381" y="33096"/>
                    <a:pt x="91369" y="28226"/>
                    <a:pt x="88344" y="25202"/>
                  </a:cubicBezTo>
                  <a:cubicBezTo>
                    <a:pt x="86829" y="23687"/>
                    <a:pt x="84844" y="22928"/>
                    <a:pt x="82865" y="22928"/>
                  </a:cubicBezTo>
                  <a:cubicBezTo>
                    <a:pt x="80909" y="22928"/>
                    <a:pt x="78959" y="23669"/>
                    <a:pt x="77474" y="25154"/>
                  </a:cubicBezTo>
                  <a:lnTo>
                    <a:pt x="19574" y="83054"/>
                  </a:lnTo>
                  <a:cubicBezTo>
                    <a:pt x="19090" y="83538"/>
                    <a:pt x="18452" y="83783"/>
                    <a:pt x="17813" y="83783"/>
                  </a:cubicBezTo>
                  <a:cubicBezTo>
                    <a:pt x="17210" y="83783"/>
                    <a:pt x="16607" y="83565"/>
                    <a:pt x="16133" y="83126"/>
                  </a:cubicBezTo>
                  <a:cubicBezTo>
                    <a:pt x="15657" y="82661"/>
                    <a:pt x="15383" y="82030"/>
                    <a:pt x="15371" y="81364"/>
                  </a:cubicBezTo>
                  <a:cubicBezTo>
                    <a:pt x="15371" y="80721"/>
                    <a:pt x="15621" y="80102"/>
                    <a:pt x="16085" y="79649"/>
                  </a:cubicBezTo>
                  <a:lnTo>
                    <a:pt x="82606" y="13129"/>
                  </a:lnTo>
                  <a:cubicBezTo>
                    <a:pt x="85582" y="10152"/>
                    <a:pt x="85570" y="5283"/>
                    <a:pt x="82558" y="2271"/>
                  </a:cubicBezTo>
                  <a:cubicBezTo>
                    <a:pt x="81044" y="757"/>
                    <a:pt x="79065" y="1"/>
                    <a:pt x="770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11"/>
            <p:cNvSpPr/>
            <p:nvPr/>
          </p:nvSpPr>
          <p:spPr>
            <a:xfrm rot="-8100000">
              <a:off x="8087199" y="3254895"/>
              <a:ext cx="484820" cy="3075349"/>
            </a:xfrm>
            <a:custGeom>
              <a:rect b="b" l="l" r="r" t="t"/>
              <a:pathLst>
                <a:path extrusionOk="0" h="66319" w="10455">
                  <a:moveTo>
                    <a:pt x="1" y="1"/>
                  </a:moveTo>
                  <a:lnTo>
                    <a:pt x="1" y="61091"/>
                  </a:lnTo>
                  <a:cubicBezTo>
                    <a:pt x="1" y="63985"/>
                    <a:pt x="2334" y="66318"/>
                    <a:pt x="5227" y="66318"/>
                  </a:cubicBezTo>
                  <a:cubicBezTo>
                    <a:pt x="8109" y="66318"/>
                    <a:pt x="10454" y="63973"/>
                    <a:pt x="10454" y="61091"/>
                  </a:cubicBezTo>
                  <a:lnTo>
                    <a:pt x="1045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11"/>
            <p:cNvSpPr/>
            <p:nvPr/>
          </p:nvSpPr>
          <p:spPr>
            <a:xfrm rot="2700000">
              <a:off x="8909630" y="1931350"/>
              <a:ext cx="589243" cy="1868896"/>
            </a:xfrm>
            <a:custGeom>
              <a:rect b="b" l="l" r="r" t="t"/>
              <a:pathLst>
                <a:path extrusionOk="0" h="33160" w="10455">
                  <a:moveTo>
                    <a:pt x="1" y="0"/>
                  </a:moveTo>
                  <a:lnTo>
                    <a:pt x="1" y="27932"/>
                  </a:lnTo>
                  <a:cubicBezTo>
                    <a:pt x="1" y="30826"/>
                    <a:pt x="2334" y="33159"/>
                    <a:pt x="5228" y="33159"/>
                  </a:cubicBezTo>
                  <a:cubicBezTo>
                    <a:pt x="8109" y="33159"/>
                    <a:pt x="10454" y="30814"/>
                    <a:pt x="10454" y="27932"/>
                  </a:cubicBezTo>
                  <a:lnTo>
                    <a:pt x="1045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7" name="Google Shape;127;p11"/>
          <p:cNvSpPr/>
          <p:nvPr/>
        </p:nvSpPr>
        <p:spPr>
          <a:xfrm>
            <a:off x="-50" y="4476100"/>
            <a:ext cx="9144000" cy="667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8" name="Google Shape;128;p11"/>
          <p:cNvGrpSpPr/>
          <p:nvPr/>
        </p:nvGrpSpPr>
        <p:grpSpPr>
          <a:xfrm>
            <a:off x="8322044" y="207350"/>
            <a:ext cx="1269225" cy="740575"/>
            <a:chOff x="4805650" y="2718925"/>
            <a:chExt cx="1269225" cy="740575"/>
          </a:xfrm>
        </p:grpSpPr>
        <p:sp>
          <p:nvSpPr>
            <p:cNvPr id="129" name="Google Shape;129;p11"/>
            <p:cNvSpPr/>
            <p:nvPr/>
          </p:nvSpPr>
          <p:spPr>
            <a:xfrm>
              <a:off x="4805650" y="2718925"/>
              <a:ext cx="1269225" cy="198850"/>
            </a:xfrm>
            <a:custGeom>
              <a:rect b="b" l="l" r="r" t="t"/>
              <a:pathLst>
                <a:path extrusionOk="0" h="7954" w="50769">
                  <a:moveTo>
                    <a:pt x="0" y="0"/>
                  </a:moveTo>
                  <a:lnTo>
                    <a:pt x="0" y="5227"/>
                  </a:lnTo>
                  <a:cubicBezTo>
                    <a:pt x="1346" y="5227"/>
                    <a:pt x="1870" y="5560"/>
                    <a:pt x="2822" y="6168"/>
                  </a:cubicBezTo>
                  <a:cubicBezTo>
                    <a:pt x="3989" y="6930"/>
                    <a:pt x="5584" y="7954"/>
                    <a:pt x="8466" y="7954"/>
                  </a:cubicBezTo>
                  <a:cubicBezTo>
                    <a:pt x="11347" y="7954"/>
                    <a:pt x="12943" y="6930"/>
                    <a:pt x="14109" y="6168"/>
                  </a:cubicBezTo>
                  <a:cubicBezTo>
                    <a:pt x="15062" y="5560"/>
                    <a:pt x="15574" y="5227"/>
                    <a:pt x="16919" y="5227"/>
                  </a:cubicBezTo>
                  <a:cubicBezTo>
                    <a:pt x="18265" y="5227"/>
                    <a:pt x="18788" y="5560"/>
                    <a:pt x="19741" y="6168"/>
                  </a:cubicBezTo>
                  <a:cubicBezTo>
                    <a:pt x="20908" y="6930"/>
                    <a:pt x="22503" y="7954"/>
                    <a:pt x="25385" y="7954"/>
                  </a:cubicBezTo>
                  <a:cubicBezTo>
                    <a:pt x="28266" y="7954"/>
                    <a:pt x="29861" y="6930"/>
                    <a:pt x="31028" y="6168"/>
                  </a:cubicBezTo>
                  <a:cubicBezTo>
                    <a:pt x="31981" y="5560"/>
                    <a:pt x="32493" y="5227"/>
                    <a:pt x="33838" y="5227"/>
                  </a:cubicBezTo>
                  <a:cubicBezTo>
                    <a:pt x="35195" y="5227"/>
                    <a:pt x="35707" y="5560"/>
                    <a:pt x="36660" y="6168"/>
                  </a:cubicBezTo>
                  <a:cubicBezTo>
                    <a:pt x="37827" y="6930"/>
                    <a:pt x="39422" y="7954"/>
                    <a:pt x="42303" y="7954"/>
                  </a:cubicBezTo>
                  <a:cubicBezTo>
                    <a:pt x="45185" y="7954"/>
                    <a:pt x="46780" y="6930"/>
                    <a:pt x="47947" y="6168"/>
                  </a:cubicBezTo>
                  <a:cubicBezTo>
                    <a:pt x="48899" y="5560"/>
                    <a:pt x="49423" y="5227"/>
                    <a:pt x="50769" y="5227"/>
                  </a:cubicBezTo>
                  <a:lnTo>
                    <a:pt x="50769" y="0"/>
                  </a:lnTo>
                  <a:cubicBezTo>
                    <a:pt x="47875" y="0"/>
                    <a:pt x="46280" y="1024"/>
                    <a:pt x="45113" y="1786"/>
                  </a:cubicBezTo>
                  <a:cubicBezTo>
                    <a:pt x="44173" y="2393"/>
                    <a:pt x="43649" y="2727"/>
                    <a:pt x="42303" y="2727"/>
                  </a:cubicBezTo>
                  <a:cubicBezTo>
                    <a:pt x="40958" y="2727"/>
                    <a:pt x="40434" y="2393"/>
                    <a:pt x="39493" y="1786"/>
                  </a:cubicBezTo>
                  <a:cubicBezTo>
                    <a:pt x="38327" y="1024"/>
                    <a:pt x="36731" y="0"/>
                    <a:pt x="33838" y="0"/>
                  </a:cubicBezTo>
                  <a:cubicBezTo>
                    <a:pt x="30957" y="0"/>
                    <a:pt x="29361" y="1036"/>
                    <a:pt x="28194" y="1786"/>
                  </a:cubicBezTo>
                  <a:cubicBezTo>
                    <a:pt x="27254" y="2393"/>
                    <a:pt x="26730" y="2727"/>
                    <a:pt x="25385" y="2727"/>
                  </a:cubicBezTo>
                  <a:cubicBezTo>
                    <a:pt x="24039" y="2727"/>
                    <a:pt x="23515" y="2393"/>
                    <a:pt x="22575" y="1786"/>
                  </a:cubicBezTo>
                  <a:cubicBezTo>
                    <a:pt x="21408" y="1024"/>
                    <a:pt x="19812" y="0"/>
                    <a:pt x="16919" y="0"/>
                  </a:cubicBezTo>
                  <a:cubicBezTo>
                    <a:pt x="14038" y="0"/>
                    <a:pt x="12442" y="1036"/>
                    <a:pt x="11276" y="1786"/>
                  </a:cubicBezTo>
                  <a:cubicBezTo>
                    <a:pt x="10335" y="2393"/>
                    <a:pt x="9811" y="2727"/>
                    <a:pt x="8466" y="2727"/>
                  </a:cubicBezTo>
                  <a:cubicBezTo>
                    <a:pt x="7120" y="2727"/>
                    <a:pt x="6596" y="2393"/>
                    <a:pt x="5656" y="1786"/>
                  </a:cubicBezTo>
                  <a:cubicBezTo>
                    <a:pt x="4489" y="1024"/>
                    <a:pt x="2894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11"/>
            <p:cNvSpPr/>
            <p:nvPr/>
          </p:nvSpPr>
          <p:spPr>
            <a:xfrm>
              <a:off x="4805650" y="2989775"/>
              <a:ext cx="1269225" cy="199175"/>
            </a:xfrm>
            <a:custGeom>
              <a:rect b="b" l="l" r="r" t="t"/>
              <a:pathLst>
                <a:path extrusionOk="0" h="7967" w="50769">
                  <a:moveTo>
                    <a:pt x="0" y="1"/>
                  </a:moveTo>
                  <a:lnTo>
                    <a:pt x="0" y="5228"/>
                  </a:lnTo>
                  <a:cubicBezTo>
                    <a:pt x="1346" y="5228"/>
                    <a:pt x="1870" y="5561"/>
                    <a:pt x="2822" y="6180"/>
                  </a:cubicBezTo>
                  <a:cubicBezTo>
                    <a:pt x="3989" y="6930"/>
                    <a:pt x="5584" y="7966"/>
                    <a:pt x="8466" y="7966"/>
                  </a:cubicBezTo>
                  <a:cubicBezTo>
                    <a:pt x="11347" y="7966"/>
                    <a:pt x="12943" y="6918"/>
                    <a:pt x="14109" y="6180"/>
                  </a:cubicBezTo>
                  <a:cubicBezTo>
                    <a:pt x="15062" y="5561"/>
                    <a:pt x="15574" y="5228"/>
                    <a:pt x="16919" y="5228"/>
                  </a:cubicBezTo>
                  <a:cubicBezTo>
                    <a:pt x="18265" y="5228"/>
                    <a:pt x="18788" y="5561"/>
                    <a:pt x="19741" y="6180"/>
                  </a:cubicBezTo>
                  <a:cubicBezTo>
                    <a:pt x="20908" y="6930"/>
                    <a:pt x="22503" y="7966"/>
                    <a:pt x="25385" y="7966"/>
                  </a:cubicBezTo>
                  <a:cubicBezTo>
                    <a:pt x="28266" y="7966"/>
                    <a:pt x="29861" y="6918"/>
                    <a:pt x="31028" y="6180"/>
                  </a:cubicBezTo>
                  <a:cubicBezTo>
                    <a:pt x="31981" y="5561"/>
                    <a:pt x="32493" y="5228"/>
                    <a:pt x="33838" y="5228"/>
                  </a:cubicBezTo>
                  <a:cubicBezTo>
                    <a:pt x="35195" y="5228"/>
                    <a:pt x="35707" y="5561"/>
                    <a:pt x="36660" y="6180"/>
                  </a:cubicBezTo>
                  <a:cubicBezTo>
                    <a:pt x="37827" y="6930"/>
                    <a:pt x="39422" y="7966"/>
                    <a:pt x="42303" y="7966"/>
                  </a:cubicBezTo>
                  <a:cubicBezTo>
                    <a:pt x="45185" y="7966"/>
                    <a:pt x="46780" y="6918"/>
                    <a:pt x="47947" y="6180"/>
                  </a:cubicBezTo>
                  <a:cubicBezTo>
                    <a:pt x="48899" y="5561"/>
                    <a:pt x="49423" y="5228"/>
                    <a:pt x="50769" y="5228"/>
                  </a:cubicBezTo>
                  <a:lnTo>
                    <a:pt x="50769" y="1"/>
                  </a:lnTo>
                  <a:cubicBezTo>
                    <a:pt x="47875" y="1"/>
                    <a:pt x="46280" y="1025"/>
                    <a:pt x="45113" y="1787"/>
                  </a:cubicBezTo>
                  <a:cubicBezTo>
                    <a:pt x="44173" y="2394"/>
                    <a:pt x="43649" y="2739"/>
                    <a:pt x="42303" y="2739"/>
                  </a:cubicBezTo>
                  <a:cubicBezTo>
                    <a:pt x="40958" y="2739"/>
                    <a:pt x="40434" y="2394"/>
                    <a:pt x="39493" y="1787"/>
                  </a:cubicBezTo>
                  <a:cubicBezTo>
                    <a:pt x="38327" y="1025"/>
                    <a:pt x="36731" y="1"/>
                    <a:pt x="33838" y="1"/>
                  </a:cubicBezTo>
                  <a:cubicBezTo>
                    <a:pt x="30957" y="1"/>
                    <a:pt x="29361" y="1049"/>
                    <a:pt x="28194" y="1787"/>
                  </a:cubicBezTo>
                  <a:cubicBezTo>
                    <a:pt x="27254" y="2394"/>
                    <a:pt x="26730" y="2739"/>
                    <a:pt x="25385" y="2739"/>
                  </a:cubicBezTo>
                  <a:cubicBezTo>
                    <a:pt x="24039" y="2739"/>
                    <a:pt x="23515" y="2394"/>
                    <a:pt x="22575" y="1787"/>
                  </a:cubicBezTo>
                  <a:cubicBezTo>
                    <a:pt x="21408" y="1025"/>
                    <a:pt x="19812" y="1"/>
                    <a:pt x="16919" y="1"/>
                  </a:cubicBezTo>
                  <a:cubicBezTo>
                    <a:pt x="14038" y="1"/>
                    <a:pt x="12442" y="1049"/>
                    <a:pt x="11276" y="1787"/>
                  </a:cubicBezTo>
                  <a:cubicBezTo>
                    <a:pt x="10335" y="2394"/>
                    <a:pt x="9811" y="2739"/>
                    <a:pt x="8466" y="2739"/>
                  </a:cubicBezTo>
                  <a:cubicBezTo>
                    <a:pt x="7120" y="2739"/>
                    <a:pt x="6596" y="2394"/>
                    <a:pt x="5656" y="1787"/>
                  </a:cubicBezTo>
                  <a:cubicBezTo>
                    <a:pt x="4489" y="1025"/>
                    <a:pt x="2894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1"/>
            <p:cNvSpPr/>
            <p:nvPr/>
          </p:nvSpPr>
          <p:spPr>
            <a:xfrm>
              <a:off x="4805650" y="3260350"/>
              <a:ext cx="1269225" cy="199150"/>
            </a:xfrm>
            <a:custGeom>
              <a:rect b="b" l="l" r="r" t="t"/>
              <a:pathLst>
                <a:path extrusionOk="0" h="7966" w="50769">
                  <a:moveTo>
                    <a:pt x="0" y="1"/>
                  </a:moveTo>
                  <a:lnTo>
                    <a:pt x="0" y="5227"/>
                  </a:lnTo>
                  <a:cubicBezTo>
                    <a:pt x="1346" y="5227"/>
                    <a:pt x="1870" y="5573"/>
                    <a:pt x="2822" y="6180"/>
                  </a:cubicBezTo>
                  <a:cubicBezTo>
                    <a:pt x="3989" y="6942"/>
                    <a:pt x="5584" y="7966"/>
                    <a:pt x="8466" y="7966"/>
                  </a:cubicBezTo>
                  <a:cubicBezTo>
                    <a:pt x="11347" y="7966"/>
                    <a:pt x="12943" y="6918"/>
                    <a:pt x="14109" y="6180"/>
                  </a:cubicBezTo>
                  <a:cubicBezTo>
                    <a:pt x="15062" y="5573"/>
                    <a:pt x="15574" y="5227"/>
                    <a:pt x="16919" y="5227"/>
                  </a:cubicBezTo>
                  <a:cubicBezTo>
                    <a:pt x="18265" y="5227"/>
                    <a:pt x="18788" y="5573"/>
                    <a:pt x="19741" y="6180"/>
                  </a:cubicBezTo>
                  <a:cubicBezTo>
                    <a:pt x="20908" y="6942"/>
                    <a:pt x="22503" y="7966"/>
                    <a:pt x="25385" y="7966"/>
                  </a:cubicBezTo>
                  <a:cubicBezTo>
                    <a:pt x="28266" y="7966"/>
                    <a:pt x="29861" y="6918"/>
                    <a:pt x="31028" y="6180"/>
                  </a:cubicBezTo>
                  <a:cubicBezTo>
                    <a:pt x="31981" y="5573"/>
                    <a:pt x="32493" y="5227"/>
                    <a:pt x="33838" y="5227"/>
                  </a:cubicBezTo>
                  <a:cubicBezTo>
                    <a:pt x="35195" y="5227"/>
                    <a:pt x="35707" y="5573"/>
                    <a:pt x="36660" y="6180"/>
                  </a:cubicBezTo>
                  <a:cubicBezTo>
                    <a:pt x="37827" y="6942"/>
                    <a:pt x="39422" y="7966"/>
                    <a:pt x="42303" y="7966"/>
                  </a:cubicBezTo>
                  <a:cubicBezTo>
                    <a:pt x="45185" y="7966"/>
                    <a:pt x="46780" y="6918"/>
                    <a:pt x="47947" y="6180"/>
                  </a:cubicBezTo>
                  <a:cubicBezTo>
                    <a:pt x="48899" y="5573"/>
                    <a:pt x="49423" y="5227"/>
                    <a:pt x="50769" y="5227"/>
                  </a:cubicBezTo>
                  <a:lnTo>
                    <a:pt x="50769" y="1"/>
                  </a:lnTo>
                  <a:cubicBezTo>
                    <a:pt x="47875" y="1"/>
                    <a:pt x="46280" y="1036"/>
                    <a:pt x="45113" y="1787"/>
                  </a:cubicBezTo>
                  <a:cubicBezTo>
                    <a:pt x="44173" y="2406"/>
                    <a:pt x="43649" y="2739"/>
                    <a:pt x="42303" y="2739"/>
                  </a:cubicBezTo>
                  <a:cubicBezTo>
                    <a:pt x="40958" y="2739"/>
                    <a:pt x="40434" y="2406"/>
                    <a:pt x="39493" y="1787"/>
                  </a:cubicBezTo>
                  <a:cubicBezTo>
                    <a:pt x="38327" y="1036"/>
                    <a:pt x="36731" y="1"/>
                    <a:pt x="33838" y="1"/>
                  </a:cubicBezTo>
                  <a:cubicBezTo>
                    <a:pt x="30957" y="1"/>
                    <a:pt x="29361" y="1036"/>
                    <a:pt x="28194" y="1787"/>
                  </a:cubicBezTo>
                  <a:cubicBezTo>
                    <a:pt x="27254" y="2406"/>
                    <a:pt x="26730" y="2739"/>
                    <a:pt x="25385" y="2739"/>
                  </a:cubicBezTo>
                  <a:cubicBezTo>
                    <a:pt x="24039" y="2739"/>
                    <a:pt x="23515" y="2406"/>
                    <a:pt x="22575" y="1787"/>
                  </a:cubicBezTo>
                  <a:cubicBezTo>
                    <a:pt x="21408" y="1036"/>
                    <a:pt x="19812" y="1"/>
                    <a:pt x="16919" y="1"/>
                  </a:cubicBezTo>
                  <a:cubicBezTo>
                    <a:pt x="14038" y="1"/>
                    <a:pt x="12442" y="1036"/>
                    <a:pt x="11276" y="1787"/>
                  </a:cubicBezTo>
                  <a:cubicBezTo>
                    <a:pt x="10335" y="2406"/>
                    <a:pt x="9811" y="2739"/>
                    <a:pt x="8466" y="2739"/>
                  </a:cubicBezTo>
                  <a:cubicBezTo>
                    <a:pt x="7120" y="2739"/>
                    <a:pt x="6596" y="2406"/>
                    <a:pt x="5656" y="1787"/>
                  </a:cubicBezTo>
                  <a:cubicBezTo>
                    <a:pt x="4489" y="1036"/>
                    <a:pt x="2894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35" name="Google Shape;135;p13"/>
          <p:cNvSpPr txBox="1"/>
          <p:nvPr>
            <p:ph hasCustomPrompt="1" idx="2" type="title"/>
          </p:nvPr>
        </p:nvSpPr>
        <p:spPr>
          <a:xfrm>
            <a:off x="948600" y="1623175"/>
            <a:ext cx="6054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6" name="Google Shape;136;p13"/>
          <p:cNvSpPr txBox="1"/>
          <p:nvPr>
            <p:ph hasCustomPrompt="1" idx="3" type="title"/>
          </p:nvPr>
        </p:nvSpPr>
        <p:spPr>
          <a:xfrm>
            <a:off x="948600" y="2500326"/>
            <a:ext cx="6054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7" name="Google Shape;137;p13"/>
          <p:cNvSpPr txBox="1"/>
          <p:nvPr>
            <p:ph hasCustomPrompt="1" idx="4" type="title"/>
          </p:nvPr>
        </p:nvSpPr>
        <p:spPr>
          <a:xfrm>
            <a:off x="4509973" y="1623175"/>
            <a:ext cx="6054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8" name="Google Shape;138;p13"/>
          <p:cNvSpPr txBox="1"/>
          <p:nvPr>
            <p:ph hasCustomPrompt="1" idx="5" type="title"/>
          </p:nvPr>
        </p:nvSpPr>
        <p:spPr>
          <a:xfrm>
            <a:off x="4509973" y="2500324"/>
            <a:ext cx="6054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9" name="Google Shape;139;p13"/>
          <p:cNvSpPr txBox="1"/>
          <p:nvPr>
            <p:ph hasCustomPrompt="1" idx="6" type="title"/>
          </p:nvPr>
        </p:nvSpPr>
        <p:spPr>
          <a:xfrm>
            <a:off x="4509973" y="3377478"/>
            <a:ext cx="6054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40" name="Google Shape;140;p13"/>
          <p:cNvSpPr txBox="1"/>
          <p:nvPr>
            <p:ph hasCustomPrompt="1" idx="7" type="title"/>
          </p:nvPr>
        </p:nvSpPr>
        <p:spPr>
          <a:xfrm>
            <a:off x="948600" y="3377478"/>
            <a:ext cx="6054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41" name="Google Shape;141;p13"/>
          <p:cNvSpPr txBox="1"/>
          <p:nvPr>
            <p:ph idx="1" type="subTitle"/>
          </p:nvPr>
        </p:nvSpPr>
        <p:spPr>
          <a:xfrm>
            <a:off x="1606925" y="1623175"/>
            <a:ext cx="2589600" cy="4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18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42" name="Google Shape;142;p13"/>
          <p:cNvSpPr txBox="1"/>
          <p:nvPr>
            <p:ph idx="8" type="subTitle"/>
          </p:nvPr>
        </p:nvSpPr>
        <p:spPr>
          <a:xfrm>
            <a:off x="5168503" y="1623175"/>
            <a:ext cx="2589600" cy="4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18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43" name="Google Shape;143;p13"/>
          <p:cNvSpPr txBox="1"/>
          <p:nvPr>
            <p:ph idx="9" type="subTitle"/>
          </p:nvPr>
        </p:nvSpPr>
        <p:spPr>
          <a:xfrm>
            <a:off x="5168475" y="3377476"/>
            <a:ext cx="2589600" cy="4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18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44" name="Google Shape;144;p13"/>
          <p:cNvSpPr txBox="1"/>
          <p:nvPr>
            <p:ph idx="13" type="subTitle"/>
          </p:nvPr>
        </p:nvSpPr>
        <p:spPr>
          <a:xfrm>
            <a:off x="1606925" y="2500323"/>
            <a:ext cx="2589600" cy="4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18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45" name="Google Shape;145;p13"/>
          <p:cNvSpPr txBox="1"/>
          <p:nvPr>
            <p:ph idx="14" type="subTitle"/>
          </p:nvPr>
        </p:nvSpPr>
        <p:spPr>
          <a:xfrm>
            <a:off x="5168503" y="2500325"/>
            <a:ext cx="2589600" cy="4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18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46" name="Google Shape;146;p13"/>
          <p:cNvSpPr txBox="1"/>
          <p:nvPr>
            <p:ph idx="15" type="subTitle"/>
          </p:nvPr>
        </p:nvSpPr>
        <p:spPr>
          <a:xfrm>
            <a:off x="1606925" y="3377476"/>
            <a:ext cx="2589600" cy="4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18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47" name="Google Shape;147;p13"/>
          <p:cNvSpPr/>
          <p:nvPr/>
        </p:nvSpPr>
        <p:spPr>
          <a:xfrm rot="2700075">
            <a:off x="8329316" y="3504270"/>
            <a:ext cx="846457" cy="2684699"/>
          </a:xfrm>
          <a:custGeom>
            <a:rect b="b" l="l" r="r" t="t"/>
            <a:pathLst>
              <a:path extrusionOk="0" h="33160" w="10455">
                <a:moveTo>
                  <a:pt x="1" y="0"/>
                </a:moveTo>
                <a:lnTo>
                  <a:pt x="1" y="27932"/>
                </a:lnTo>
                <a:cubicBezTo>
                  <a:pt x="1" y="30826"/>
                  <a:pt x="2334" y="33159"/>
                  <a:pt x="5228" y="33159"/>
                </a:cubicBezTo>
                <a:cubicBezTo>
                  <a:pt x="8109" y="33159"/>
                  <a:pt x="10454" y="30814"/>
                  <a:pt x="10454" y="27932"/>
                </a:cubicBezTo>
                <a:lnTo>
                  <a:pt x="1045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8" name="Google Shape;148;p13"/>
          <p:cNvGrpSpPr/>
          <p:nvPr/>
        </p:nvGrpSpPr>
        <p:grpSpPr>
          <a:xfrm>
            <a:off x="-76439" y="4569403"/>
            <a:ext cx="2421237" cy="706360"/>
            <a:chOff x="-76439" y="4569403"/>
            <a:chExt cx="2421237" cy="706360"/>
          </a:xfrm>
        </p:grpSpPr>
        <p:grpSp>
          <p:nvGrpSpPr>
            <p:cNvPr id="149" name="Google Shape;149;p13"/>
            <p:cNvGrpSpPr/>
            <p:nvPr/>
          </p:nvGrpSpPr>
          <p:grpSpPr>
            <a:xfrm>
              <a:off x="-76439" y="4569403"/>
              <a:ext cx="1210587" cy="706360"/>
              <a:chOff x="4805650" y="2718925"/>
              <a:chExt cx="1269225" cy="740575"/>
            </a:xfrm>
          </p:grpSpPr>
          <p:sp>
            <p:nvSpPr>
              <p:cNvPr id="150" name="Google Shape;150;p13"/>
              <p:cNvSpPr/>
              <p:nvPr/>
            </p:nvSpPr>
            <p:spPr>
              <a:xfrm>
                <a:off x="4805650" y="2718925"/>
                <a:ext cx="1269225" cy="198850"/>
              </a:xfrm>
              <a:custGeom>
                <a:rect b="b" l="l" r="r" t="t"/>
                <a:pathLst>
                  <a:path extrusionOk="0" h="7954" w="50769">
                    <a:moveTo>
                      <a:pt x="0" y="0"/>
                    </a:moveTo>
                    <a:lnTo>
                      <a:pt x="0" y="5227"/>
                    </a:lnTo>
                    <a:cubicBezTo>
                      <a:pt x="1346" y="5227"/>
                      <a:pt x="1870" y="5560"/>
                      <a:pt x="2822" y="6168"/>
                    </a:cubicBezTo>
                    <a:cubicBezTo>
                      <a:pt x="3989" y="6930"/>
                      <a:pt x="5584" y="7954"/>
                      <a:pt x="8466" y="7954"/>
                    </a:cubicBezTo>
                    <a:cubicBezTo>
                      <a:pt x="11347" y="7954"/>
                      <a:pt x="12943" y="6930"/>
                      <a:pt x="14109" y="6168"/>
                    </a:cubicBezTo>
                    <a:cubicBezTo>
                      <a:pt x="15062" y="5560"/>
                      <a:pt x="15574" y="5227"/>
                      <a:pt x="16919" y="5227"/>
                    </a:cubicBezTo>
                    <a:cubicBezTo>
                      <a:pt x="18265" y="5227"/>
                      <a:pt x="18788" y="5560"/>
                      <a:pt x="19741" y="6168"/>
                    </a:cubicBezTo>
                    <a:cubicBezTo>
                      <a:pt x="20908" y="6930"/>
                      <a:pt x="22503" y="7954"/>
                      <a:pt x="25385" y="7954"/>
                    </a:cubicBezTo>
                    <a:cubicBezTo>
                      <a:pt x="28266" y="7954"/>
                      <a:pt x="29861" y="6930"/>
                      <a:pt x="31028" y="6168"/>
                    </a:cubicBezTo>
                    <a:cubicBezTo>
                      <a:pt x="31981" y="5560"/>
                      <a:pt x="32493" y="5227"/>
                      <a:pt x="33838" y="5227"/>
                    </a:cubicBezTo>
                    <a:cubicBezTo>
                      <a:pt x="35195" y="5227"/>
                      <a:pt x="35707" y="5560"/>
                      <a:pt x="36660" y="6168"/>
                    </a:cubicBezTo>
                    <a:cubicBezTo>
                      <a:pt x="37827" y="6930"/>
                      <a:pt x="39422" y="7954"/>
                      <a:pt x="42303" y="7954"/>
                    </a:cubicBezTo>
                    <a:cubicBezTo>
                      <a:pt x="45185" y="7954"/>
                      <a:pt x="46780" y="6930"/>
                      <a:pt x="47947" y="6168"/>
                    </a:cubicBezTo>
                    <a:cubicBezTo>
                      <a:pt x="48899" y="5560"/>
                      <a:pt x="49423" y="5227"/>
                      <a:pt x="50769" y="5227"/>
                    </a:cubicBezTo>
                    <a:lnTo>
                      <a:pt x="50769" y="0"/>
                    </a:lnTo>
                    <a:cubicBezTo>
                      <a:pt x="47875" y="0"/>
                      <a:pt x="46280" y="1024"/>
                      <a:pt x="45113" y="1786"/>
                    </a:cubicBezTo>
                    <a:cubicBezTo>
                      <a:pt x="44173" y="2393"/>
                      <a:pt x="43649" y="2727"/>
                      <a:pt x="42303" y="2727"/>
                    </a:cubicBezTo>
                    <a:cubicBezTo>
                      <a:pt x="40958" y="2727"/>
                      <a:pt x="40434" y="2393"/>
                      <a:pt x="39493" y="1786"/>
                    </a:cubicBezTo>
                    <a:cubicBezTo>
                      <a:pt x="38327" y="1024"/>
                      <a:pt x="36731" y="0"/>
                      <a:pt x="33838" y="0"/>
                    </a:cubicBezTo>
                    <a:cubicBezTo>
                      <a:pt x="30957" y="0"/>
                      <a:pt x="29361" y="1036"/>
                      <a:pt x="28194" y="1786"/>
                    </a:cubicBezTo>
                    <a:cubicBezTo>
                      <a:pt x="27254" y="2393"/>
                      <a:pt x="26730" y="2727"/>
                      <a:pt x="25385" y="2727"/>
                    </a:cubicBezTo>
                    <a:cubicBezTo>
                      <a:pt x="24039" y="2727"/>
                      <a:pt x="23515" y="2393"/>
                      <a:pt x="22575" y="1786"/>
                    </a:cubicBezTo>
                    <a:cubicBezTo>
                      <a:pt x="21408" y="1024"/>
                      <a:pt x="19812" y="0"/>
                      <a:pt x="16919" y="0"/>
                    </a:cubicBezTo>
                    <a:cubicBezTo>
                      <a:pt x="14038" y="0"/>
                      <a:pt x="12442" y="1036"/>
                      <a:pt x="11276" y="1786"/>
                    </a:cubicBezTo>
                    <a:cubicBezTo>
                      <a:pt x="10335" y="2393"/>
                      <a:pt x="9811" y="2727"/>
                      <a:pt x="8466" y="2727"/>
                    </a:cubicBezTo>
                    <a:cubicBezTo>
                      <a:pt x="7120" y="2727"/>
                      <a:pt x="6596" y="2393"/>
                      <a:pt x="5656" y="1786"/>
                    </a:cubicBezTo>
                    <a:cubicBezTo>
                      <a:pt x="4489" y="1024"/>
                      <a:pt x="2894" y="0"/>
                      <a:pt x="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13"/>
              <p:cNvSpPr/>
              <p:nvPr/>
            </p:nvSpPr>
            <p:spPr>
              <a:xfrm>
                <a:off x="4805650" y="2989775"/>
                <a:ext cx="1269225" cy="199175"/>
              </a:xfrm>
              <a:custGeom>
                <a:rect b="b" l="l" r="r" t="t"/>
                <a:pathLst>
                  <a:path extrusionOk="0" h="7967" w="50769">
                    <a:moveTo>
                      <a:pt x="0" y="1"/>
                    </a:moveTo>
                    <a:lnTo>
                      <a:pt x="0" y="5228"/>
                    </a:lnTo>
                    <a:cubicBezTo>
                      <a:pt x="1346" y="5228"/>
                      <a:pt x="1870" y="5561"/>
                      <a:pt x="2822" y="6180"/>
                    </a:cubicBezTo>
                    <a:cubicBezTo>
                      <a:pt x="3989" y="6930"/>
                      <a:pt x="5584" y="7966"/>
                      <a:pt x="8466" y="7966"/>
                    </a:cubicBezTo>
                    <a:cubicBezTo>
                      <a:pt x="11347" y="7966"/>
                      <a:pt x="12943" y="6918"/>
                      <a:pt x="14109" y="6180"/>
                    </a:cubicBezTo>
                    <a:cubicBezTo>
                      <a:pt x="15062" y="5561"/>
                      <a:pt x="15574" y="5228"/>
                      <a:pt x="16919" y="5228"/>
                    </a:cubicBezTo>
                    <a:cubicBezTo>
                      <a:pt x="18265" y="5228"/>
                      <a:pt x="18788" y="5561"/>
                      <a:pt x="19741" y="6180"/>
                    </a:cubicBezTo>
                    <a:cubicBezTo>
                      <a:pt x="20908" y="6930"/>
                      <a:pt x="22503" y="7966"/>
                      <a:pt x="25385" y="7966"/>
                    </a:cubicBezTo>
                    <a:cubicBezTo>
                      <a:pt x="28266" y="7966"/>
                      <a:pt x="29861" y="6918"/>
                      <a:pt x="31028" y="6180"/>
                    </a:cubicBezTo>
                    <a:cubicBezTo>
                      <a:pt x="31981" y="5561"/>
                      <a:pt x="32493" y="5228"/>
                      <a:pt x="33838" y="5228"/>
                    </a:cubicBezTo>
                    <a:cubicBezTo>
                      <a:pt x="35195" y="5228"/>
                      <a:pt x="35707" y="5561"/>
                      <a:pt x="36660" y="6180"/>
                    </a:cubicBezTo>
                    <a:cubicBezTo>
                      <a:pt x="37827" y="6930"/>
                      <a:pt x="39422" y="7966"/>
                      <a:pt x="42303" y="7966"/>
                    </a:cubicBezTo>
                    <a:cubicBezTo>
                      <a:pt x="45185" y="7966"/>
                      <a:pt x="46780" y="6918"/>
                      <a:pt x="47947" y="6180"/>
                    </a:cubicBezTo>
                    <a:cubicBezTo>
                      <a:pt x="48899" y="5561"/>
                      <a:pt x="49423" y="5228"/>
                      <a:pt x="50769" y="5228"/>
                    </a:cubicBezTo>
                    <a:lnTo>
                      <a:pt x="50769" y="1"/>
                    </a:lnTo>
                    <a:cubicBezTo>
                      <a:pt x="47875" y="1"/>
                      <a:pt x="46280" y="1025"/>
                      <a:pt x="45113" y="1787"/>
                    </a:cubicBezTo>
                    <a:cubicBezTo>
                      <a:pt x="44173" y="2394"/>
                      <a:pt x="43649" y="2739"/>
                      <a:pt x="42303" y="2739"/>
                    </a:cubicBezTo>
                    <a:cubicBezTo>
                      <a:pt x="40958" y="2739"/>
                      <a:pt x="40434" y="2394"/>
                      <a:pt x="39493" y="1787"/>
                    </a:cubicBezTo>
                    <a:cubicBezTo>
                      <a:pt x="38327" y="1025"/>
                      <a:pt x="36731" y="1"/>
                      <a:pt x="33838" y="1"/>
                    </a:cubicBezTo>
                    <a:cubicBezTo>
                      <a:pt x="30957" y="1"/>
                      <a:pt x="29361" y="1049"/>
                      <a:pt x="28194" y="1787"/>
                    </a:cubicBezTo>
                    <a:cubicBezTo>
                      <a:pt x="27254" y="2394"/>
                      <a:pt x="26730" y="2739"/>
                      <a:pt x="25385" y="2739"/>
                    </a:cubicBezTo>
                    <a:cubicBezTo>
                      <a:pt x="24039" y="2739"/>
                      <a:pt x="23515" y="2394"/>
                      <a:pt x="22575" y="1787"/>
                    </a:cubicBezTo>
                    <a:cubicBezTo>
                      <a:pt x="21408" y="1025"/>
                      <a:pt x="19812" y="1"/>
                      <a:pt x="16919" y="1"/>
                    </a:cubicBezTo>
                    <a:cubicBezTo>
                      <a:pt x="14038" y="1"/>
                      <a:pt x="12442" y="1049"/>
                      <a:pt x="11276" y="1787"/>
                    </a:cubicBezTo>
                    <a:cubicBezTo>
                      <a:pt x="10335" y="2394"/>
                      <a:pt x="9811" y="2739"/>
                      <a:pt x="8466" y="2739"/>
                    </a:cubicBezTo>
                    <a:cubicBezTo>
                      <a:pt x="7120" y="2739"/>
                      <a:pt x="6596" y="2394"/>
                      <a:pt x="5656" y="1787"/>
                    </a:cubicBezTo>
                    <a:cubicBezTo>
                      <a:pt x="4489" y="1025"/>
                      <a:pt x="2894" y="1"/>
                      <a:pt x="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13"/>
              <p:cNvSpPr/>
              <p:nvPr/>
            </p:nvSpPr>
            <p:spPr>
              <a:xfrm>
                <a:off x="4805650" y="3260350"/>
                <a:ext cx="1269225" cy="199150"/>
              </a:xfrm>
              <a:custGeom>
                <a:rect b="b" l="l" r="r" t="t"/>
                <a:pathLst>
                  <a:path extrusionOk="0" h="7966" w="50769">
                    <a:moveTo>
                      <a:pt x="0" y="1"/>
                    </a:moveTo>
                    <a:lnTo>
                      <a:pt x="0" y="5227"/>
                    </a:lnTo>
                    <a:cubicBezTo>
                      <a:pt x="1346" y="5227"/>
                      <a:pt x="1870" y="5573"/>
                      <a:pt x="2822" y="6180"/>
                    </a:cubicBezTo>
                    <a:cubicBezTo>
                      <a:pt x="3989" y="6942"/>
                      <a:pt x="5584" y="7966"/>
                      <a:pt x="8466" y="7966"/>
                    </a:cubicBezTo>
                    <a:cubicBezTo>
                      <a:pt x="11347" y="7966"/>
                      <a:pt x="12943" y="6918"/>
                      <a:pt x="14109" y="6180"/>
                    </a:cubicBezTo>
                    <a:cubicBezTo>
                      <a:pt x="15062" y="5573"/>
                      <a:pt x="15574" y="5227"/>
                      <a:pt x="16919" y="5227"/>
                    </a:cubicBezTo>
                    <a:cubicBezTo>
                      <a:pt x="18265" y="5227"/>
                      <a:pt x="18788" y="5573"/>
                      <a:pt x="19741" y="6180"/>
                    </a:cubicBezTo>
                    <a:cubicBezTo>
                      <a:pt x="20908" y="6942"/>
                      <a:pt x="22503" y="7966"/>
                      <a:pt x="25385" y="7966"/>
                    </a:cubicBezTo>
                    <a:cubicBezTo>
                      <a:pt x="28266" y="7966"/>
                      <a:pt x="29861" y="6918"/>
                      <a:pt x="31028" y="6180"/>
                    </a:cubicBezTo>
                    <a:cubicBezTo>
                      <a:pt x="31981" y="5573"/>
                      <a:pt x="32493" y="5227"/>
                      <a:pt x="33838" y="5227"/>
                    </a:cubicBezTo>
                    <a:cubicBezTo>
                      <a:pt x="35195" y="5227"/>
                      <a:pt x="35707" y="5573"/>
                      <a:pt x="36660" y="6180"/>
                    </a:cubicBezTo>
                    <a:cubicBezTo>
                      <a:pt x="37827" y="6942"/>
                      <a:pt x="39422" y="7966"/>
                      <a:pt x="42303" y="7966"/>
                    </a:cubicBezTo>
                    <a:cubicBezTo>
                      <a:pt x="45185" y="7966"/>
                      <a:pt x="46780" y="6918"/>
                      <a:pt x="47947" y="6180"/>
                    </a:cubicBezTo>
                    <a:cubicBezTo>
                      <a:pt x="48899" y="5573"/>
                      <a:pt x="49423" y="5227"/>
                      <a:pt x="50769" y="5227"/>
                    </a:cubicBezTo>
                    <a:lnTo>
                      <a:pt x="50769" y="1"/>
                    </a:lnTo>
                    <a:cubicBezTo>
                      <a:pt x="47875" y="1"/>
                      <a:pt x="46280" y="1036"/>
                      <a:pt x="45113" y="1787"/>
                    </a:cubicBezTo>
                    <a:cubicBezTo>
                      <a:pt x="44173" y="2406"/>
                      <a:pt x="43649" y="2739"/>
                      <a:pt x="42303" y="2739"/>
                    </a:cubicBezTo>
                    <a:cubicBezTo>
                      <a:pt x="40958" y="2739"/>
                      <a:pt x="40434" y="2406"/>
                      <a:pt x="39493" y="1787"/>
                    </a:cubicBezTo>
                    <a:cubicBezTo>
                      <a:pt x="38327" y="1036"/>
                      <a:pt x="36731" y="1"/>
                      <a:pt x="33838" y="1"/>
                    </a:cubicBezTo>
                    <a:cubicBezTo>
                      <a:pt x="30957" y="1"/>
                      <a:pt x="29361" y="1036"/>
                      <a:pt x="28194" y="1787"/>
                    </a:cubicBezTo>
                    <a:cubicBezTo>
                      <a:pt x="27254" y="2406"/>
                      <a:pt x="26730" y="2739"/>
                      <a:pt x="25385" y="2739"/>
                    </a:cubicBezTo>
                    <a:cubicBezTo>
                      <a:pt x="24039" y="2739"/>
                      <a:pt x="23515" y="2406"/>
                      <a:pt x="22575" y="1787"/>
                    </a:cubicBezTo>
                    <a:cubicBezTo>
                      <a:pt x="21408" y="1036"/>
                      <a:pt x="19812" y="1"/>
                      <a:pt x="16919" y="1"/>
                    </a:cubicBezTo>
                    <a:cubicBezTo>
                      <a:pt x="14038" y="1"/>
                      <a:pt x="12442" y="1036"/>
                      <a:pt x="11276" y="1787"/>
                    </a:cubicBezTo>
                    <a:cubicBezTo>
                      <a:pt x="10335" y="2406"/>
                      <a:pt x="9811" y="2739"/>
                      <a:pt x="8466" y="2739"/>
                    </a:cubicBezTo>
                    <a:cubicBezTo>
                      <a:pt x="7120" y="2739"/>
                      <a:pt x="6596" y="2406"/>
                      <a:pt x="5656" y="1787"/>
                    </a:cubicBezTo>
                    <a:cubicBezTo>
                      <a:pt x="4489" y="1036"/>
                      <a:pt x="2894" y="1"/>
                      <a:pt x="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3" name="Google Shape;153;p13"/>
            <p:cNvGrpSpPr/>
            <p:nvPr/>
          </p:nvGrpSpPr>
          <p:grpSpPr>
            <a:xfrm>
              <a:off x="1134211" y="4569403"/>
              <a:ext cx="1210587" cy="706360"/>
              <a:chOff x="4805650" y="2718925"/>
              <a:chExt cx="1269225" cy="740575"/>
            </a:xfrm>
          </p:grpSpPr>
          <p:sp>
            <p:nvSpPr>
              <p:cNvPr id="154" name="Google Shape;154;p13"/>
              <p:cNvSpPr/>
              <p:nvPr/>
            </p:nvSpPr>
            <p:spPr>
              <a:xfrm>
                <a:off x="4805650" y="2718925"/>
                <a:ext cx="1269225" cy="198850"/>
              </a:xfrm>
              <a:custGeom>
                <a:rect b="b" l="l" r="r" t="t"/>
                <a:pathLst>
                  <a:path extrusionOk="0" h="7954" w="50769">
                    <a:moveTo>
                      <a:pt x="0" y="0"/>
                    </a:moveTo>
                    <a:lnTo>
                      <a:pt x="0" y="5227"/>
                    </a:lnTo>
                    <a:cubicBezTo>
                      <a:pt x="1346" y="5227"/>
                      <a:pt x="1870" y="5560"/>
                      <a:pt x="2822" y="6168"/>
                    </a:cubicBezTo>
                    <a:cubicBezTo>
                      <a:pt x="3989" y="6930"/>
                      <a:pt x="5584" y="7954"/>
                      <a:pt x="8466" y="7954"/>
                    </a:cubicBezTo>
                    <a:cubicBezTo>
                      <a:pt x="11347" y="7954"/>
                      <a:pt x="12943" y="6930"/>
                      <a:pt x="14109" y="6168"/>
                    </a:cubicBezTo>
                    <a:cubicBezTo>
                      <a:pt x="15062" y="5560"/>
                      <a:pt x="15574" y="5227"/>
                      <a:pt x="16919" y="5227"/>
                    </a:cubicBezTo>
                    <a:cubicBezTo>
                      <a:pt x="18265" y="5227"/>
                      <a:pt x="18788" y="5560"/>
                      <a:pt x="19741" y="6168"/>
                    </a:cubicBezTo>
                    <a:cubicBezTo>
                      <a:pt x="20908" y="6930"/>
                      <a:pt x="22503" y="7954"/>
                      <a:pt x="25385" y="7954"/>
                    </a:cubicBezTo>
                    <a:cubicBezTo>
                      <a:pt x="28266" y="7954"/>
                      <a:pt x="29861" y="6930"/>
                      <a:pt x="31028" y="6168"/>
                    </a:cubicBezTo>
                    <a:cubicBezTo>
                      <a:pt x="31981" y="5560"/>
                      <a:pt x="32493" y="5227"/>
                      <a:pt x="33838" y="5227"/>
                    </a:cubicBezTo>
                    <a:cubicBezTo>
                      <a:pt x="35195" y="5227"/>
                      <a:pt x="35707" y="5560"/>
                      <a:pt x="36660" y="6168"/>
                    </a:cubicBezTo>
                    <a:cubicBezTo>
                      <a:pt x="37827" y="6930"/>
                      <a:pt x="39422" y="7954"/>
                      <a:pt x="42303" y="7954"/>
                    </a:cubicBezTo>
                    <a:cubicBezTo>
                      <a:pt x="45185" y="7954"/>
                      <a:pt x="46780" y="6930"/>
                      <a:pt x="47947" y="6168"/>
                    </a:cubicBezTo>
                    <a:cubicBezTo>
                      <a:pt x="48899" y="5560"/>
                      <a:pt x="49423" y="5227"/>
                      <a:pt x="50769" y="5227"/>
                    </a:cubicBezTo>
                    <a:lnTo>
                      <a:pt x="50769" y="0"/>
                    </a:lnTo>
                    <a:cubicBezTo>
                      <a:pt x="47875" y="0"/>
                      <a:pt x="46280" y="1024"/>
                      <a:pt x="45113" y="1786"/>
                    </a:cubicBezTo>
                    <a:cubicBezTo>
                      <a:pt x="44173" y="2393"/>
                      <a:pt x="43649" y="2727"/>
                      <a:pt x="42303" y="2727"/>
                    </a:cubicBezTo>
                    <a:cubicBezTo>
                      <a:pt x="40958" y="2727"/>
                      <a:pt x="40434" y="2393"/>
                      <a:pt x="39493" y="1786"/>
                    </a:cubicBezTo>
                    <a:cubicBezTo>
                      <a:pt x="38327" y="1024"/>
                      <a:pt x="36731" y="0"/>
                      <a:pt x="33838" y="0"/>
                    </a:cubicBezTo>
                    <a:cubicBezTo>
                      <a:pt x="30957" y="0"/>
                      <a:pt x="29361" y="1036"/>
                      <a:pt x="28194" y="1786"/>
                    </a:cubicBezTo>
                    <a:cubicBezTo>
                      <a:pt x="27254" y="2393"/>
                      <a:pt x="26730" y="2727"/>
                      <a:pt x="25385" y="2727"/>
                    </a:cubicBezTo>
                    <a:cubicBezTo>
                      <a:pt x="24039" y="2727"/>
                      <a:pt x="23515" y="2393"/>
                      <a:pt x="22575" y="1786"/>
                    </a:cubicBezTo>
                    <a:cubicBezTo>
                      <a:pt x="21408" y="1024"/>
                      <a:pt x="19812" y="0"/>
                      <a:pt x="16919" y="0"/>
                    </a:cubicBezTo>
                    <a:cubicBezTo>
                      <a:pt x="14038" y="0"/>
                      <a:pt x="12442" y="1036"/>
                      <a:pt x="11276" y="1786"/>
                    </a:cubicBezTo>
                    <a:cubicBezTo>
                      <a:pt x="10335" y="2393"/>
                      <a:pt x="9811" y="2727"/>
                      <a:pt x="8466" y="2727"/>
                    </a:cubicBezTo>
                    <a:cubicBezTo>
                      <a:pt x="7120" y="2727"/>
                      <a:pt x="6596" y="2393"/>
                      <a:pt x="5656" y="1786"/>
                    </a:cubicBezTo>
                    <a:cubicBezTo>
                      <a:pt x="4489" y="1024"/>
                      <a:pt x="2894" y="0"/>
                      <a:pt x="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" name="Google Shape;155;p13"/>
              <p:cNvSpPr/>
              <p:nvPr/>
            </p:nvSpPr>
            <p:spPr>
              <a:xfrm>
                <a:off x="4805650" y="2989775"/>
                <a:ext cx="1269225" cy="199175"/>
              </a:xfrm>
              <a:custGeom>
                <a:rect b="b" l="l" r="r" t="t"/>
                <a:pathLst>
                  <a:path extrusionOk="0" h="7967" w="50769">
                    <a:moveTo>
                      <a:pt x="0" y="1"/>
                    </a:moveTo>
                    <a:lnTo>
                      <a:pt x="0" y="5228"/>
                    </a:lnTo>
                    <a:cubicBezTo>
                      <a:pt x="1346" y="5228"/>
                      <a:pt x="1870" y="5561"/>
                      <a:pt x="2822" y="6180"/>
                    </a:cubicBezTo>
                    <a:cubicBezTo>
                      <a:pt x="3989" y="6930"/>
                      <a:pt x="5584" y="7966"/>
                      <a:pt x="8466" y="7966"/>
                    </a:cubicBezTo>
                    <a:cubicBezTo>
                      <a:pt x="11347" y="7966"/>
                      <a:pt x="12943" y="6918"/>
                      <a:pt x="14109" y="6180"/>
                    </a:cubicBezTo>
                    <a:cubicBezTo>
                      <a:pt x="15062" y="5561"/>
                      <a:pt x="15574" y="5228"/>
                      <a:pt x="16919" y="5228"/>
                    </a:cubicBezTo>
                    <a:cubicBezTo>
                      <a:pt x="18265" y="5228"/>
                      <a:pt x="18788" y="5561"/>
                      <a:pt x="19741" y="6180"/>
                    </a:cubicBezTo>
                    <a:cubicBezTo>
                      <a:pt x="20908" y="6930"/>
                      <a:pt x="22503" y="7966"/>
                      <a:pt x="25385" y="7966"/>
                    </a:cubicBezTo>
                    <a:cubicBezTo>
                      <a:pt x="28266" y="7966"/>
                      <a:pt x="29861" y="6918"/>
                      <a:pt x="31028" y="6180"/>
                    </a:cubicBezTo>
                    <a:cubicBezTo>
                      <a:pt x="31981" y="5561"/>
                      <a:pt x="32493" y="5228"/>
                      <a:pt x="33838" y="5228"/>
                    </a:cubicBezTo>
                    <a:cubicBezTo>
                      <a:pt x="35195" y="5228"/>
                      <a:pt x="35707" y="5561"/>
                      <a:pt x="36660" y="6180"/>
                    </a:cubicBezTo>
                    <a:cubicBezTo>
                      <a:pt x="37827" y="6930"/>
                      <a:pt x="39422" y="7966"/>
                      <a:pt x="42303" y="7966"/>
                    </a:cubicBezTo>
                    <a:cubicBezTo>
                      <a:pt x="45185" y="7966"/>
                      <a:pt x="46780" y="6918"/>
                      <a:pt x="47947" y="6180"/>
                    </a:cubicBezTo>
                    <a:cubicBezTo>
                      <a:pt x="48899" y="5561"/>
                      <a:pt x="49423" y="5228"/>
                      <a:pt x="50769" y="5228"/>
                    </a:cubicBezTo>
                    <a:lnTo>
                      <a:pt x="50769" y="1"/>
                    </a:lnTo>
                    <a:cubicBezTo>
                      <a:pt x="47875" y="1"/>
                      <a:pt x="46280" y="1025"/>
                      <a:pt x="45113" y="1787"/>
                    </a:cubicBezTo>
                    <a:cubicBezTo>
                      <a:pt x="44173" y="2394"/>
                      <a:pt x="43649" y="2739"/>
                      <a:pt x="42303" y="2739"/>
                    </a:cubicBezTo>
                    <a:cubicBezTo>
                      <a:pt x="40958" y="2739"/>
                      <a:pt x="40434" y="2394"/>
                      <a:pt x="39493" y="1787"/>
                    </a:cubicBezTo>
                    <a:cubicBezTo>
                      <a:pt x="38327" y="1025"/>
                      <a:pt x="36731" y="1"/>
                      <a:pt x="33838" y="1"/>
                    </a:cubicBezTo>
                    <a:cubicBezTo>
                      <a:pt x="30957" y="1"/>
                      <a:pt x="29361" y="1049"/>
                      <a:pt x="28194" y="1787"/>
                    </a:cubicBezTo>
                    <a:cubicBezTo>
                      <a:pt x="27254" y="2394"/>
                      <a:pt x="26730" y="2739"/>
                      <a:pt x="25385" y="2739"/>
                    </a:cubicBezTo>
                    <a:cubicBezTo>
                      <a:pt x="24039" y="2739"/>
                      <a:pt x="23515" y="2394"/>
                      <a:pt x="22575" y="1787"/>
                    </a:cubicBezTo>
                    <a:cubicBezTo>
                      <a:pt x="21408" y="1025"/>
                      <a:pt x="19812" y="1"/>
                      <a:pt x="16919" y="1"/>
                    </a:cubicBezTo>
                    <a:cubicBezTo>
                      <a:pt x="14038" y="1"/>
                      <a:pt x="12442" y="1049"/>
                      <a:pt x="11276" y="1787"/>
                    </a:cubicBezTo>
                    <a:cubicBezTo>
                      <a:pt x="10335" y="2394"/>
                      <a:pt x="9811" y="2739"/>
                      <a:pt x="8466" y="2739"/>
                    </a:cubicBezTo>
                    <a:cubicBezTo>
                      <a:pt x="7120" y="2739"/>
                      <a:pt x="6596" y="2394"/>
                      <a:pt x="5656" y="1787"/>
                    </a:cubicBezTo>
                    <a:cubicBezTo>
                      <a:pt x="4489" y="1025"/>
                      <a:pt x="2894" y="1"/>
                      <a:pt x="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13"/>
              <p:cNvSpPr/>
              <p:nvPr/>
            </p:nvSpPr>
            <p:spPr>
              <a:xfrm>
                <a:off x="4805650" y="3260350"/>
                <a:ext cx="1269225" cy="199150"/>
              </a:xfrm>
              <a:custGeom>
                <a:rect b="b" l="l" r="r" t="t"/>
                <a:pathLst>
                  <a:path extrusionOk="0" h="7966" w="50769">
                    <a:moveTo>
                      <a:pt x="0" y="1"/>
                    </a:moveTo>
                    <a:lnTo>
                      <a:pt x="0" y="5227"/>
                    </a:lnTo>
                    <a:cubicBezTo>
                      <a:pt x="1346" y="5227"/>
                      <a:pt x="1870" y="5573"/>
                      <a:pt x="2822" y="6180"/>
                    </a:cubicBezTo>
                    <a:cubicBezTo>
                      <a:pt x="3989" y="6942"/>
                      <a:pt x="5584" y="7966"/>
                      <a:pt x="8466" y="7966"/>
                    </a:cubicBezTo>
                    <a:cubicBezTo>
                      <a:pt x="11347" y="7966"/>
                      <a:pt x="12943" y="6918"/>
                      <a:pt x="14109" y="6180"/>
                    </a:cubicBezTo>
                    <a:cubicBezTo>
                      <a:pt x="15062" y="5573"/>
                      <a:pt x="15574" y="5227"/>
                      <a:pt x="16919" y="5227"/>
                    </a:cubicBezTo>
                    <a:cubicBezTo>
                      <a:pt x="18265" y="5227"/>
                      <a:pt x="18788" y="5573"/>
                      <a:pt x="19741" y="6180"/>
                    </a:cubicBezTo>
                    <a:cubicBezTo>
                      <a:pt x="20908" y="6942"/>
                      <a:pt x="22503" y="7966"/>
                      <a:pt x="25385" y="7966"/>
                    </a:cubicBezTo>
                    <a:cubicBezTo>
                      <a:pt x="28266" y="7966"/>
                      <a:pt x="29861" y="6918"/>
                      <a:pt x="31028" y="6180"/>
                    </a:cubicBezTo>
                    <a:cubicBezTo>
                      <a:pt x="31981" y="5573"/>
                      <a:pt x="32493" y="5227"/>
                      <a:pt x="33838" y="5227"/>
                    </a:cubicBezTo>
                    <a:cubicBezTo>
                      <a:pt x="35195" y="5227"/>
                      <a:pt x="35707" y="5573"/>
                      <a:pt x="36660" y="6180"/>
                    </a:cubicBezTo>
                    <a:cubicBezTo>
                      <a:pt x="37827" y="6942"/>
                      <a:pt x="39422" y="7966"/>
                      <a:pt x="42303" y="7966"/>
                    </a:cubicBezTo>
                    <a:cubicBezTo>
                      <a:pt x="45185" y="7966"/>
                      <a:pt x="46780" y="6918"/>
                      <a:pt x="47947" y="6180"/>
                    </a:cubicBezTo>
                    <a:cubicBezTo>
                      <a:pt x="48899" y="5573"/>
                      <a:pt x="49423" y="5227"/>
                      <a:pt x="50769" y="5227"/>
                    </a:cubicBezTo>
                    <a:lnTo>
                      <a:pt x="50769" y="1"/>
                    </a:lnTo>
                    <a:cubicBezTo>
                      <a:pt x="47875" y="1"/>
                      <a:pt x="46280" y="1036"/>
                      <a:pt x="45113" y="1787"/>
                    </a:cubicBezTo>
                    <a:cubicBezTo>
                      <a:pt x="44173" y="2406"/>
                      <a:pt x="43649" y="2739"/>
                      <a:pt x="42303" y="2739"/>
                    </a:cubicBezTo>
                    <a:cubicBezTo>
                      <a:pt x="40958" y="2739"/>
                      <a:pt x="40434" y="2406"/>
                      <a:pt x="39493" y="1787"/>
                    </a:cubicBezTo>
                    <a:cubicBezTo>
                      <a:pt x="38327" y="1036"/>
                      <a:pt x="36731" y="1"/>
                      <a:pt x="33838" y="1"/>
                    </a:cubicBezTo>
                    <a:cubicBezTo>
                      <a:pt x="30957" y="1"/>
                      <a:pt x="29361" y="1036"/>
                      <a:pt x="28194" y="1787"/>
                    </a:cubicBezTo>
                    <a:cubicBezTo>
                      <a:pt x="27254" y="2406"/>
                      <a:pt x="26730" y="2739"/>
                      <a:pt x="25385" y="2739"/>
                    </a:cubicBezTo>
                    <a:cubicBezTo>
                      <a:pt x="24039" y="2739"/>
                      <a:pt x="23515" y="2406"/>
                      <a:pt x="22575" y="1787"/>
                    </a:cubicBezTo>
                    <a:cubicBezTo>
                      <a:pt x="21408" y="1036"/>
                      <a:pt x="19812" y="1"/>
                      <a:pt x="16919" y="1"/>
                    </a:cubicBezTo>
                    <a:cubicBezTo>
                      <a:pt x="14038" y="1"/>
                      <a:pt x="12442" y="1036"/>
                      <a:pt x="11276" y="1787"/>
                    </a:cubicBezTo>
                    <a:cubicBezTo>
                      <a:pt x="10335" y="2406"/>
                      <a:pt x="9811" y="2739"/>
                      <a:pt x="8466" y="2739"/>
                    </a:cubicBezTo>
                    <a:cubicBezTo>
                      <a:pt x="7120" y="2739"/>
                      <a:pt x="6596" y="2406"/>
                      <a:pt x="5656" y="1787"/>
                    </a:cubicBezTo>
                    <a:cubicBezTo>
                      <a:pt x="4489" y="1036"/>
                      <a:pt x="2894" y="1"/>
                      <a:pt x="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57" name="Google Shape;157;p13"/>
          <p:cNvSpPr/>
          <p:nvPr/>
        </p:nvSpPr>
        <p:spPr>
          <a:xfrm>
            <a:off x="7286625" y="-1775075"/>
            <a:ext cx="2284525" cy="2478400"/>
          </a:xfrm>
          <a:custGeom>
            <a:rect b="b" l="l" r="r" t="t"/>
            <a:pathLst>
              <a:path extrusionOk="0" h="99136" w="91381">
                <a:moveTo>
                  <a:pt x="77092" y="1"/>
                </a:moveTo>
                <a:cubicBezTo>
                  <a:pt x="75139" y="1"/>
                  <a:pt x="73192" y="742"/>
                  <a:pt x="71711" y="2223"/>
                </a:cubicBezTo>
                <a:lnTo>
                  <a:pt x="5191" y="68755"/>
                </a:lnTo>
                <a:cubicBezTo>
                  <a:pt x="1857" y="72065"/>
                  <a:pt x="0" y="76589"/>
                  <a:pt x="36" y="81292"/>
                </a:cubicBezTo>
                <a:cubicBezTo>
                  <a:pt x="48" y="86019"/>
                  <a:pt x="1941" y="90555"/>
                  <a:pt x="5298" y="93889"/>
                </a:cubicBezTo>
                <a:cubicBezTo>
                  <a:pt x="8800" y="97385"/>
                  <a:pt x="13392" y="99135"/>
                  <a:pt x="17968" y="99135"/>
                </a:cubicBezTo>
                <a:cubicBezTo>
                  <a:pt x="22494" y="99135"/>
                  <a:pt x="27005" y="97424"/>
                  <a:pt x="30432" y="93996"/>
                </a:cubicBezTo>
                <a:lnTo>
                  <a:pt x="32921" y="91508"/>
                </a:lnTo>
                <a:cubicBezTo>
                  <a:pt x="33111" y="91353"/>
                  <a:pt x="33302" y="91186"/>
                  <a:pt x="33480" y="90996"/>
                </a:cubicBezTo>
                <a:lnTo>
                  <a:pt x="88392" y="36084"/>
                </a:lnTo>
                <a:cubicBezTo>
                  <a:pt x="91381" y="33096"/>
                  <a:pt x="91369" y="28226"/>
                  <a:pt x="88344" y="25202"/>
                </a:cubicBezTo>
                <a:cubicBezTo>
                  <a:pt x="86829" y="23687"/>
                  <a:pt x="84844" y="22928"/>
                  <a:pt x="82865" y="22928"/>
                </a:cubicBezTo>
                <a:cubicBezTo>
                  <a:pt x="80909" y="22928"/>
                  <a:pt x="78959" y="23669"/>
                  <a:pt x="77474" y="25154"/>
                </a:cubicBezTo>
                <a:lnTo>
                  <a:pt x="19574" y="83054"/>
                </a:lnTo>
                <a:cubicBezTo>
                  <a:pt x="19090" y="83538"/>
                  <a:pt x="18452" y="83783"/>
                  <a:pt x="17813" y="83783"/>
                </a:cubicBezTo>
                <a:cubicBezTo>
                  <a:pt x="17210" y="83783"/>
                  <a:pt x="16607" y="83565"/>
                  <a:pt x="16133" y="83126"/>
                </a:cubicBezTo>
                <a:cubicBezTo>
                  <a:pt x="15657" y="82661"/>
                  <a:pt x="15383" y="82030"/>
                  <a:pt x="15371" y="81364"/>
                </a:cubicBezTo>
                <a:cubicBezTo>
                  <a:pt x="15371" y="80721"/>
                  <a:pt x="15621" y="80102"/>
                  <a:pt x="16085" y="79649"/>
                </a:cubicBezTo>
                <a:lnTo>
                  <a:pt x="82606" y="13129"/>
                </a:lnTo>
                <a:cubicBezTo>
                  <a:pt x="85582" y="10152"/>
                  <a:pt x="85570" y="5283"/>
                  <a:pt x="82558" y="2271"/>
                </a:cubicBezTo>
                <a:cubicBezTo>
                  <a:pt x="81044" y="757"/>
                  <a:pt x="79065" y="1"/>
                  <a:pt x="7709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8" name="Google Shape;158;p13"/>
          <p:cNvGrpSpPr/>
          <p:nvPr/>
        </p:nvGrpSpPr>
        <p:grpSpPr>
          <a:xfrm>
            <a:off x="8298905" y="-377847"/>
            <a:ext cx="613790" cy="6291393"/>
            <a:chOff x="6539500" y="1042525"/>
            <a:chExt cx="346500" cy="3551650"/>
          </a:xfrm>
        </p:grpSpPr>
        <p:sp>
          <p:nvSpPr>
            <p:cNvPr id="159" name="Google Shape;159;p13"/>
            <p:cNvSpPr/>
            <p:nvPr/>
          </p:nvSpPr>
          <p:spPr>
            <a:xfrm>
              <a:off x="6539500" y="1042525"/>
              <a:ext cx="67000" cy="3551650"/>
            </a:xfrm>
            <a:custGeom>
              <a:rect b="b" l="l" r="r" t="t"/>
              <a:pathLst>
                <a:path extrusionOk="0" h="142066" w="2680">
                  <a:moveTo>
                    <a:pt x="0" y="0"/>
                  </a:moveTo>
                  <a:lnTo>
                    <a:pt x="0" y="142065"/>
                  </a:lnTo>
                  <a:lnTo>
                    <a:pt x="2679" y="142065"/>
                  </a:lnTo>
                  <a:lnTo>
                    <a:pt x="267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13"/>
            <p:cNvSpPr/>
            <p:nvPr/>
          </p:nvSpPr>
          <p:spPr>
            <a:xfrm>
              <a:off x="6679400" y="1042525"/>
              <a:ext cx="66700" cy="3551650"/>
            </a:xfrm>
            <a:custGeom>
              <a:rect b="b" l="l" r="r" t="t"/>
              <a:pathLst>
                <a:path extrusionOk="0" h="142066" w="2668">
                  <a:moveTo>
                    <a:pt x="0" y="0"/>
                  </a:moveTo>
                  <a:lnTo>
                    <a:pt x="0" y="142065"/>
                  </a:lnTo>
                  <a:lnTo>
                    <a:pt x="2667" y="142065"/>
                  </a:lnTo>
                  <a:lnTo>
                    <a:pt x="2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13"/>
            <p:cNvSpPr/>
            <p:nvPr/>
          </p:nvSpPr>
          <p:spPr>
            <a:xfrm>
              <a:off x="6819000" y="1042525"/>
              <a:ext cx="67000" cy="3551650"/>
            </a:xfrm>
            <a:custGeom>
              <a:rect b="b" l="l" r="r" t="t"/>
              <a:pathLst>
                <a:path extrusionOk="0" h="142066" w="2680">
                  <a:moveTo>
                    <a:pt x="0" y="0"/>
                  </a:moveTo>
                  <a:lnTo>
                    <a:pt x="0" y="142065"/>
                  </a:lnTo>
                  <a:lnTo>
                    <a:pt x="2679" y="142065"/>
                  </a:lnTo>
                  <a:lnTo>
                    <a:pt x="267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4"/>
          <p:cNvSpPr txBox="1"/>
          <p:nvPr>
            <p:ph idx="1" type="subTitle"/>
          </p:nvPr>
        </p:nvSpPr>
        <p:spPr>
          <a:xfrm>
            <a:off x="4321225" y="1855475"/>
            <a:ext cx="3916500" cy="188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lphaLcPeriod"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romanLcPeriod"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lphaLcPeriod"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romanLcPeriod"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lphaLcPeriod"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romanLcPeriod"/>
              <a:defRPr sz="1600"/>
            </a:lvl9pPr>
          </a:lstStyle>
          <a:p/>
        </p:txBody>
      </p:sp>
      <p:sp>
        <p:nvSpPr>
          <p:cNvPr id="164" name="Google Shape;164;p14"/>
          <p:cNvSpPr txBox="1"/>
          <p:nvPr>
            <p:ph type="title"/>
          </p:nvPr>
        </p:nvSpPr>
        <p:spPr>
          <a:xfrm>
            <a:off x="4321225" y="709400"/>
            <a:ext cx="3916500" cy="109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165" name="Google Shape;165;p14"/>
          <p:cNvGrpSpPr/>
          <p:nvPr/>
        </p:nvGrpSpPr>
        <p:grpSpPr>
          <a:xfrm>
            <a:off x="5585373" y="3963837"/>
            <a:ext cx="4359062" cy="1623965"/>
            <a:chOff x="5585373" y="3963837"/>
            <a:chExt cx="4359062" cy="1623965"/>
          </a:xfrm>
        </p:grpSpPr>
        <p:grpSp>
          <p:nvGrpSpPr>
            <p:cNvPr id="166" name="Google Shape;166;p14"/>
            <p:cNvGrpSpPr/>
            <p:nvPr/>
          </p:nvGrpSpPr>
          <p:grpSpPr>
            <a:xfrm>
              <a:off x="5585373" y="4608500"/>
              <a:ext cx="1269225" cy="740575"/>
              <a:chOff x="4805650" y="2718925"/>
              <a:chExt cx="1269225" cy="740575"/>
            </a:xfrm>
          </p:grpSpPr>
          <p:sp>
            <p:nvSpPr>
              <p:cNvPr id="167" name="Google Shape;167;p14"/>
              <p:cNvSpPr/>
              <p:nvPr/>
            </p:nvSpPr>
            <p:spPr>
              <a:xfrm>
                <a:off x="4805650" y="2718925"/>
                <a:ext cx="1269225" cy="198850"/>
              </a:xfrm>
              <a:custGeom>
                <a:rect b="b" l="l" r="r" t="t"/>
                <a:pathLst>
                  <a:path extrusionOk="0" h="7954" w="50769">
                    <a:moveTo>
                      <a:pt x="0" y="0"/>
                    </a:moveTo>
                    <a:lnTo>
                      <a:pt x="0" y="5227"/>
                    </a:lnTo>
                    <a:cubicBezTo>
                      <a:pt x="1346" y="5227"/>
                      <a:pt x="1870" y="5560"/>
                      <a:pt x="2822" y="6168"/>
                    </a:cubicBezTo>
                    <a:cubicBezTo>
                      <a:pt x="3989" y="6930"/>
                      <a:pt x="5584" y="7954"/>
                      <a:pt x="8466" y="7954"/>
                    </a:cubicBezTo>
                    <a:cubicBezTo>
                      <a:pt x="11347" y="7954"/>
                      <a:pt x="12943" y="6930"/>
                      <a:pt x="14109" y="6168"/>
                    </a:cubicBezTo>
                    <a:cubicBezTo>
                      <a:pt x="15062" y="5560"/>
                      <a:pt x="15574" y="5227"/>
                      <a:pt x="16919" y="5227"/>
                    </a:cubicBezTo>
                    <a:cubicBezTo>
                      <a:pt x="18265" y="5227"/>
                      <a:pt x="18788" y="5560"/>
                      <a:pt x="19741" y="6168"/>
                    </a:cubicBezTo>
                    <a:cubicBezTo>
                      <a:pt x="20908" y="6930"/>
                      <a:pt x="22503" y="7954"/>
                      <a:pt x="25385" y="7954"/>
                    </a:cubicBezTo>
                    <a:cubicBezTo>
                      <a:pt x="28266" y="7954"/>
                      <a:pt x="29861" y="6930"/>
                      <a:pt x="31028" y="6168"/>
                    </a:cubicBezTo>
                    <a:cubicBezTo>
                      <a:pt x="31981" y="5560"/>
                      <a:pt x="32493" y="5227"/>
                      <a:pt x="33838" y="5227"/>
                    </a:cubicBezTo>
                    <a:cubicBezTo>
                      <a:pt x="35195" y="5227"/>
                      <a:pt x="35707" y="5560"/>
                      <a:pt x="36660" y="6168"/>
                    </a:cubicBezTo>
                    <a:cubicBezTo>
                      <a:pt x="37827" y="6930"/>
                      <a:pt x="39422" y="7954"/>
                      <a:pt x="42303" y="7954"/>
                    </a:cubicBezTo>
                    <a:cubicBezTo>
                      <a:pt x="45185" y="7954"/>
                      <a:pt x="46780" y="6930"/>
                      <a:pt x="47947" y="6168"/>
                    </a:cubicBezTo>
                    <a:cubicBezTo>
                      <a:pt x="48899" y="5560"/>
                      <a:pt x="49423" y="5227"/>
                      <a:pt x="50769" y="5227"/>
                    </a:cubicBezTo>
                    <a:lnTo>
                      <a:pt x="50769" y="0"/>
                    </a:lnTo>
                    <a:cubicBezTo>
                      <a:pt x="47875" y="0"/>
                      <a:pt x="46280" y="1024"/>
                      <a:pt x="45113" y="1786"/>
                    </a:cubicBezTo>
                    <a:cubicBezTo>
                      <a:pt x="44173" y="2393"/>
                      <a:pt x="43649" y="2727"/>
                      <a:pt x="42303" y="2727"/>
                    </a:cubicBezTo>
                    <a:cubicBezTo>
                      <a:pt x="40958" y="2727"/>
                      <a:pt x="40434" y="2393"/>
                      <a:pt x="39493" y="1786"/>
                    </a:cubicBezTo>
                    <a:cubicBezTo>
                      <a:pt x="38327" y="1024"/>
                      <a:pt x="36731" y="0"/>
                      <a:pt x="33838" y="0"/>
                    </a:cubicBezTo>
                    <a:cubicBezTo>
                      <a:pt x="30957" y="0"/>
                      <a:pt x="29361" y="1036"/>
                      <a:pt x="28194" y="1786"/>
                    </a:cubicBezTo>
                    <a:cubicBezTo>
                      <a:pt x="27254" y="2393"/>
                      <a:pt x="26730" y="2727"/>
                      <a:pt x="25385" y="2727"/>
                    </a:cubicBezTo>
                    <a:cubicBezTo>
                      <a:pt x="24039" y="2727"/>
                      <a:pt x="23515" y="2393"/>
                      <a:pt x="22575" y="1786"/>
                    </a:cubicBezTo>
                    <a:cubicBezTo>
                      <a:pt x="21408" y="1024"/>
                      <a:pt x="19812" y="0"/>
                      <a:pt x="16919" y="0"/>
                    </a:cubicBezTo>
                    <a:cubicBezTo>
                      <a:pt x="14038" y="0"/>
                      <a:pt x="12442" y="1036"/>
                      <a:pt x="11276" y="1786"/>
                    </a:cubicBezTo>
                    <a:cubicBezTo>
                      <a:pt x="10335" y="2393"/>
                      <a:pt x="9811" y="2727"/>
                      <a:pt x="8466" y="2727"/>
                    </a:cubicBezTo>
                    <a:cubicBezTo>
                      <a:pt x="7120" y="2727"/>
                      <a:pt x="6596" y="2393"/>
                      <a:pt x="5656" y="1786"/>
                    </a:cubicBezTo>
                    <a:cubicBezTo>
                      <a:pt x="4489" y="1024"/>
                      <a:pt x="2894" y="0"/>
                      <a:pt x="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14"/>
              <p:cNvSpPr/>
              <p:nvPr/>
            </p:nvSpPr>
            <p:spPr>
              <a:xfrm>
                <a:off x="4805650" y="2989775"/>
                <a:ext cx="1269225" cy="199175"/>
              </a:xfrm>
              <a:custGeom>
                <a:rect b="b" l="l" r="r" t="t"/>
                <a:pathLst>
                  <a:path extrusionOk="0" h="7967" w="50769">
                    <a:moveTo>
                      <a:pt x="0" y="1"/>
                    </a:moveTo>
                    <a:lnTo>
                      <a:pt x="0" y="5228"/>
                    </a:lnTo>
                    <a:cubicBezTo>
                      <a:pt x="1346" y="5228"/>
                      <a:pt x="1870" y="5561"/>
                      <a:pt x="2822" y="6180"/>
                    </a:cubicBezTo>
                    <a:cubicBezTo>
                      <a:pt x="3989" y="6930"/>
                      <a:pt x="5584" y="7966"/>
                      <a:pt x="8466" y="7966"/>
                    </a:cubicBezTo>
                    <a:cubicBezTo>
                      <a:pt x="11347" y="7966"/>
                      <a:pt x="12943" y="6918"/>
                      <a:pt x="14109" y="6180"/>
                    </a:cubicBezTo>
                    <a:cubicBezTo>
                      <a:pt x="15062" y="5561"/>
                      <a:pt x="15574" y="5228"/>
                      <a:pt x="16919" y="5228"/>
                    </a:cubicBezTo>
                    <a:cubicBezTo>
                      <a:pt x="18265" y="5228"/>
                      <a:pt x="18788" y="5561"/>
                      <a:pt x="19741" y="6180"/>
                    </a:cubicBezTo>
                    <a:cubicBezTo>
                      <a:pt x="20908" y="6930"/>
                      <a:pt x="22503" y="7966"/>
                      <a:pt x="25385" y="7966"/>
                    </a:cubicBezTo>
                    <a:cubicBezTo>
                      <a:pt x="28266" y="7966"/>
                      <a:pt x="29861" y="6918"/>
                      <a:pt x="31028" y="6180"/>
                    </a:cubicBezTo>
                    <a:cubicBezTo>
                      <a:pt x="31981" y="5561"/>
                      <a:pt x="32493" y="5228"/>
                      <a:pt x="33838" y="5228"/>
                    </a:cubicBezTo>
                    <a:cubicBezTo>
                      <a:pt x="35195" y="5228"/>
                      <a:pt x="35707" y="5561"/>
                      <a:pt x="36660" y="6180"/>
                    </a:cubicBezTo>
                    <a:cubicBezTo>
                      <a:pt x="37827" y="6930"/>
                      <a:pt x="39422" y="7966"/>
                      <a:pt x="42303" y="7966"/>
                    </a:cubicBezTo>
                    <a:cubicBezTo>
                      <a:pt x="45185" y="7966"/>
                      <a:pt x="46780" y="6918"/>
                      <a:pt x="47947" y="6180"/>
                    </a:cubicBezTo>
                    <a:cubicBezTo>
                      <a:pt x="48899" y="5561"/>
                      <a:pt x="49423" y="5228"/>
                      <a:pt x="50769" y="5228"/>
                    </a:cubicBezTo>
                    <a:lnTo>
                      <a:pt x="50769" y="1"/>
                    </a:lnTo>
                    <a:cubicBezTo>
                      <a:pt x="47875" y="1"/>
                      <a:pt x="46280" y="1025"/>
                      <a:pt x="45113" y="1787"/>
                    </a:cubicBezTo>
                    <a:cubicBezTo>
                      <a:pt x="44173" y="2394"/>
                      <a:pt x="43649" y="2739"/>
                      <a:pt x="42303" y="2739"/>
                    </a:cubicBezTo>
                    <a:cubicBezTo>
                      <a:pt x="40958" y="2739"/>
                      <a:pt x="40434" y="2394"/>
                      <a:pt x="39493" y="1787"/>
                    </a:cubicBezTo>
                    <a:cubicBezTo>
                      <a:pt x="38327" y="1025"/>
                      <a:pt x="36731" y="1"/>
                      <a:pt x="33838" y="1"/>
                    </a:cubicBezTo>
                    <a:cubicBezTo>
                      <a:pt x="30957" y="1"/>
                      <a:pt x="29361" y="1049"/>
                      <a:pt x="28194" y="1787"/>
                    </a:cubicBezTo>
                    <a:cubicBezTo>
                      <a:pt x="27254" y="2394"/>
                      <a:pt x="26730" y="2739"/>
                      <a:pt x="25385" y="2739"/>
                    </a:cubicBezTo>
                    <a:cubicBezTo>
                      <a:pt x="24039" y="2739"/>
                      <a:pt x="23515" y="2394"/>
                      <a:pt x="22575" y="1787"/>
                    </a:cubicBezTo>
                    <a:cubicBezTo>
                      <a:pt x="21408" y="1025"/>
                      <a:pt x="19812" y="1"/>
                      <a:pt x="16919" y="1"/>
                    </a:cubicBezTo>
                    <a:cubicBezTo>
                      <a:pt x="14038" y="1"/>
                      <a:pt x="12442" y="1049"/>
                      <a:pt x="11276" y="1787"/>
                    </a:cubicBezTo>
                    <a:cubicBezTo>
                      <a:pt x="10335" y="2394"/>
                      <a:pt x="9811" y="2739"/>
                      <a:pt x="8466" y="2739"/>
                    </a:cubicBezTo>
                    <a:cubicBezTo>
                      <a:pt x="7120" y="2739"/>
                      <a:pt x="6596" y="2394"/>
                      <a:pt x="5656" y="1787"/>
                    </a:cubicBezTo>
                    <a:cubicBezTo>
                      <a:pt x="4489" y="1025"/>
                      <a:pt x="2894" y="1"/>
                      <a:pt x="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" name="Google Shape;169;p14"/>
              <p:cNvSpPr/>
              <p:nvPr/>
            </p:nvSpPr>
            <p:spPr>
              <a:xfrm>
                <a:off x="4805650" y="3260350"/>
                <a:ext cx="1269225" cy="199150"/>
              </a:xfrm>
              <a:custGeom>
                <a:rect b="b" l="l" r="r" t="t"/>
                <a:pathLst>
                  <a:path extrusionOk="0" h="7966" w="50769">
                    <a:moveTo>
                      <a:pt x="0" y="1"/>
                    </a:moveTo>
                    <a:lnTo>
                      <a:pt x="0" y="5227"/>
                    </a:lnTo>
                    <a:cubicBezTo>
                      <a:pt x="1346" y="5227"/>
                      <a:pt x="1870" y="5573"/>
                      <a:pt x="2822" y="6180"/>
                    </a:cubicBezTo>
                    <a:cubicBezTo>
                      <a:pt x="3989" y="6942"/>
                      <a:pt x="5584" y="7966"/>
                      <a:pt x="8466" y="7966"/>
                    </a:cubicBezTo>
                    <a:cubicBezTo>
                      <a:pt x="11347" y="7966"/>
                      <a:pt x="12943" y="6918"/>
                      <a:pt x="14109" y="6180"/>
                    </a:cubicBezTo>
                    <a:cubicBezTo>
                      <a:pt x="15062" y="5573"/>
                      <a:pt x="15574" y="5227"/>
                      <a:pt x="16919" y="5227"/>
                    </a:cubicBezTo>
                    <a:cubicBezTo>
                      <a:pt x="18265" y="5227"/>
                      <a:pt x="18788" y="5573"/>
                      <a:pt x="19741" y="6180"/>
                    </a:cubicBezTo>
                    <a:cubicBezTo>
                      <a:pt x="20908" y="6942"/>
                      <a:pt x="22503" y="7966"/>
                      <a:pt x="25385" y="7966"/>
                    </a:cubicBezTo>
                    <a:cubicBezTo>
                      <a:pt x="28266" y="7966"/>
                      <a:pt x="29861" y="6918"/>
                      <a:pt x="31028" y="6180"/>
                    </a:cubicBezTo>
                    <a:cubicBezTo>
                      <a:pt x="31981" y="5573"/>
                      <a:pt x="32493" y="5227"/>
                      <a:pt x="33838" y="5227"/>
                    </a:cubicBezTo>
                    <a:cubicBezTo>
                      <a:pt x="35195" y="5227"/>
                      <a:pt x="35707" y="5573"/>
                      <a:pt x="36660" y="6180"/>
                    </a:cubicBezTo>
                    <a:cubicBezTo>
                      <a:pt x="37827" y="6942"/>
                      <a:pt x="39422" y="7966"/>
                      <a:pt x="42303" y="7966"/>
                    </a:cubicBezTo>
                    <a:cubicBezTo>
                      <a:pt x="45185" y="7966"/>
                      <a:pt x="46780" y="6918"/>
                      <a:pt x="47947" y="6180"/>
                    </a:cubicBezTo>
                    <a:cubicBezTo>
                      <a:pt x="48899" y="5573"/>
                      <a:pt x="49423" y="5227"/>
                      <a:pt x="50769" y="5227"/>
                    </a:cubicBezTo>
                    <a:lnTo>
                      <a:pt x="50769" y="1"/>
                    </a:lnTo>
                    <a:cubicBezTo>
                      <a:pt x="47875" y="1"/>
                      <a:pt x="46280" y="1036"/>
                      <a:pt x="45113" y="1787"/>
                    </a:cubicBezTo>
                    <a:cubicBezTo>
                      <a:pt x="44173" y="2406"/>
                      <a:pt x="43649" y="2739"/>
                      <a:pt x="42303" y="2739"/>
                    </a:cubicBezTo>
                    <a:cubicBezTo>
                      <a:pt x="40958" y="2739"/>
                      <a:pt x="40434" y="2406"/>
                      <a:pt x="39493" y="1787"/>
                    </a:cubicBezTo>
                    <a:cubicBezTo>
                      <a:pt x="38327" y="1036"/>
                      <a:pt x="36731" y="1"/>
                      <a:pt x="33838" y="1"/>
                    </a:cubicBezTo>
                    <a:cubicBezTo>
                      <a:pt x="30957" y="1"/>
                      <a:pt x="29361" y="1036"/>
                      <a:pt x="28194" y="1787"/>
                    </a:cubicBezTo>
                    <a:cubicBezTo>
                      <a:pt x="27254" y="2406"/>
                      <a:pt x="26730" y="2739"/>
                      <a:pt x="25385" y="2739"/>
                    </a:cubicBezTo>
                    <a:cubicBezTo>
                      <a:pt x="24039" y="2739"/>
                      <a:pt x="23515" y="2406"/>
                      <a:pt x="22575" y="1787"/>
                    </a:cubicBezTo>
                    <a:cubicBezTo>
                      <a:pt x="21408" y="1036"/>
                      <a:pt x="19812" y="1"/>
                      <a:pt x="16919" y="1"/>
                    </a:cubicBezTo>
                    <a:cubicBezTo>
                      <a:pt x="14038" y="1"/>
                      <a:pt x="12442" y="1036"/>
                      <a:pt x="11276" y="1787"/>
                    </a:cubicBezTo>
                    <a:cubicBezTo>
                      <a:pt x="10335" y="2406"/>
                      <a:pt x="9811" y="2739"/>
                      <a:pt x="8466" y="2739"/>
                    </a:cubicBezTo>
                    <a:cubicBezTo>
                      <a:pt x="7120" y="2739"/>
                      <a:pt x="6596" y="2406"/>
                      <a:pt x="5656" y="1787"/>
                    </a:cubicBezTo>
                    <a:cubicBezTo>
                      <a:pt x="4489" y="1036"/>
                      <a:pt x="2894" y="1"/>
                      <a:pt x="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70" name="Google Shape;170;p14"/>
            <p:cNvSpPr/>
            <p:nvPr/>
          </p:nvSpPr>
          <p:spPr>
            <a:xfrm rot="8100000">
              <a:off x="8932588" y="3827367"/>
              <a:ext cx="399729" cy="1896905"/>
            </a:xfrm>
            <a:custGeom>
              <a:rect b="b" l="l" r="r" t="t"/>
              <a:pathLst>
                <a:path extrusionOk="0" h="49614" w="10455">
                  <a:moveTo>
                    <a:pt x="1" y="0"/>
                  </a:moveTo>
                  <a:lnTo>
                    <a:pt x="1" y="44386"/>
                  </a:lnTo>
                  <a:cubicBezTo>
                    <a:pt x="1" y="47280"/>
                    <a:pt x="2346" y="49613"/>
                    <a:pt x="5228" y="49613"/>
                  </a:cubicBezTo>
                  <a:cubicBezTo>
                    <a:pt x="8121" y="49613"/>
                    <a:pt x="10454" y="47268"/>
                    <a:pt x="10454" y="44386"/>
                  </a:cubicBezTo>
                  <a:lnTo>
                    <a:pt x="1045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1" name="Google Shape;171;p14"/>
          <p:cNvSpPr/>
          <p:nvPr/>
        </p:nvSpPr>
        <p:spPr>
          <a:xfrm rot="5400000">
            <a:off x="-1091990" y="3399184"/>
            <a:ext cx="2773185" cy="3008530"/>
          </a:xfrm>
          <a:custGeom>
            <a:rect b="b" l="l" r="r" t="t"/>
            <a:pathLst>
              <a:path extrusionOk="0" h="99136" w="91381">
                <a:moveTo>
                  <a:pt x="77092" y="1"/>
                </a:moveTo>
                <a:cubicBezTo>
                  <a:pt x="75139" y="1"/>
                  <a:pt x="73192" y="742"/>
                  <a:pt x="71711" y="2223"/>
                </a:cubicBezTo>
                <a:lnTo>
                  <a:pt x="5191" y="68755"/>
                </a:lnTo>
                <a:cubicBezTo>
                  <a:pt x="1857" y="72065"/>
                  <a:pt x="0" y="76589"/>
                  <a:pt x="36" y="81292"/>
                </a:cubicBezTo>
                <a:cubicBezTo>
                  <a:pt x="48" y="86019"/>
                  <a:pt x="1941" y="90555"/>
                  <a:pt x="5298" y="93889"/>
                </a:cubicBezTo>
                <a:cubicBezTo>
                  <a:pt x="8800" y="97385"/>
                  <a:pt x="13392" y="99135"/>
                  <a:pt x="17968" y="99135"/>
                </a:cubicBezTo>
                <a:cubicBezTo>
                  <a:pt x="22494" y="99135"/>
                  <a:pt x="27005" y="97424"/>
                  <a:pt x="30432" y="93996"/>
                </a:cubicBezTo>
                <a:lnTo>
                  <a:pt x="32921" y="91508"/>
                </a:lnTo>
                <a:cubicBezTo>
                  <a:pt x="33111" y="91353"/>
                  <a:pt x="33302" y="91186"/>
                  <a:pt x="33480" y="90996"/>
                </a:cubicBezTo>
                <a:lnTo>
                  <a:pt x="88392" y="36084"/>
                </a:lnTo>
                <a:cubicBezTo>
                  <a:pt x="91381" y="33096"/>
                  <a:pt x="91369" y="28226"/>
                  <a:pt x="88344" y="25202"/>
                </a:cubicBezTo>
                <a:cubicBezTo>
                  <a:pt x="86829" y="23687"/>
                  <a:pt x="84844" y="22928"/>
                  <a:pt x="82865" y="22928"/>
                </a:cubicBezTo>
                <a:cubicBezTo>
                  <a:pt x="80909" y="22928"/>
                  <a:pt x="78959" y="23669"/>
                  <a:pt x="77474" y="25154"/>
                </a:cubicBezTo>
                <a:lnTo>
                  <a:pt x="19574" y="83054"/>
                </a:lnTo>
                <a:cubicBezTo>
                  <a:pt x="19090" y="83538"/>
                  <a:pt x="18452" y="83783"/>
                  <a:pt x="17813" y="83783"/>
                </a:cubicBezTo>
                <a:cubicBezTo>
                  <a:pt x="17210" y="83783"/>
                  <a:pt x="16607" y="83565"/>
                  <a:pt x="16133" y="83126"/>
                </a:cubicBezTo>
                <a:cubicBezTo>
                  <a:pt x="15657" y="82661"/>
                  <a:pt x="15383" y="82030"/>
                  <a:pt x="15371" y="81364"/>
                </a:cubicBezTo>
                <a:cubicBezTo>
                  <a:pt x="15371" y="80721"/>
                  <a:pt x="15621" y="80102"/>
                  <a:pt x="16085" y="79649"/>
                </a:cubicBezTo>
                <a:lnTo>
                  <a:pt x="82606" y="13129"/>
                </a:lnTo>
                <a:cubicBezTo>
                  <a:pt x="85582" y="10152"/>
                  <a:pt x="85570" y="5283"/>
                  <a:pt x="82558" y="2271"/>
                </a:cubicBezTo>
                <a:cubicBezTo>
                  <a:pt x="81044" y="757"/>
                  <a:pt x="79065" y="1"/>
                  <a:pt x="7709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174" name="Google Shape;174;p15"/>
          <p:cNvGrpSpPr/>
          <p:nvPr/>
        </p:nvGrpSpPr>
        <p:grpSpPr>
          <a:xfrm>
            <a:off x="8565263" y="-377847"/>
            <a:ext cx="613790" cy="6291393"/>
            <a:chOff x="6539500" y="1042525"/>
            <a:chExt cx="346500" cy="3551650"/>
          </a:xfrm>
        </p:grpSpPr>
        <p:sp>
          <p:nvSpPr>
            <p:cNvPr id="175" name="Google Shape;175;p15"/>
            <p:cNvSpPr/>
            <p:nvPr/>
          </p:nvSpPr>
          <p:spPr>
            <a:xfrm>
              <a:off x="6539500" y="1042525"/>
              <a:ext cx="67000" cy="3551650"/>
            </a:xfrm>
            <a:custGeom>
              <a:rect b="b" l="l" r="r" t="t"/>
              <a:pathLst>
                <a:path extrusionOk="0" h="142066" w="2680">
                  <a:moveTo>
                    <a:pt x="0" y="0"/>
                  </a:moveTo>
                  <a:lnTo>
                    <a:pt x="0" y="142065"/>
                  </a:lnTo>
                  <a:lnTo>
                    <a:pt x="2679" y="142065"/>
                  </a:lnTo>
                  <a:lnTo>
                    <a:pt x="267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5"/>
            <p:cNvSpPr/>
            <p:nvPr/>
          </p:nvSpPr>
          <p:spPr>
            <a:xfrm>
              <a:off x="6679400" y="1042525"/>
              <a:ext cx="66700" cy="3551650"/>
            </a:xfrm>
            <a:custGeom>
              <a:rect b="b" l="l" r="r" t="t"/>
              <a:pathLst>
                <a:path extrusionOk="0" h="142066" w="2668">
                  <a:moveTo>
                    <a:pt x="0" y="0"/>
                  </a:moveTo>
                  <a:lnTo>
                    <a:pt x="0" y="142065"/>
                  </a:lnTo>
                  <a:lnTo>
                    <a:pt x="2667" y="142065"/>
                  </a:lnTo>
                  <a:lnTo>
                    <a:pt x="266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15"/>
            <p:cNvSpPr/>
            <p:nvPr/>
          </p:nvSpPr>
          <p:spPr>
            <a:xfrm>
              <a:off x="6819000" y="1042525"/>
              <a:ext cx="67000" cy="3551650"/>
            </a:xfrm>
            <a:custGeom>
              <a:rect b="b" l="l" r="r" t="t"/>
              <a:pathLst>
                <a:path extrusionOk="0" h="142066" w="2680">
                  <a:moveTo>
                    <a:pt x="0" y="0"/>
                  </a:moveTo>
                  <a:lnTo>
                    <a:pt x="0" y="142065"/>
                  </a:lnTo>
                  <a:lnTo>
                    <a:pt x="2679" y="142065"/>
                  </a:lnTo>
                  <a:lnTo>
                    <a:pt x="267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8" name="Google Shape;178;p15"/>
          <p:cNvGrpSpPr/>
          <p:nvPr/>
        </p:nvGrpSpPr>
        <p:grpSpPr>
          <a:xfrm>
            <a:off x="4947141" y="2669092"/>
            <a:ext cx="4706206" cy="4945858"/>
            <a:chOff x="4947141" y="2516692"/>
            <a:chExt cx="4706206" cy="4945858"/>
          </a:xfrm>
        </p:grpSpPr>
        <p:sp>
          <p:nvSpPr>
            <p:cNvPr id="179" name="Google Shape;179;p15"/>
            <p:cNvSpPr/>
            <p:nvPr/>
          </p:nvSpPr>
          <p:spPr>
            <a:xfrm rot="10800000">
              <a:off x="4947141" y="4342740"/>
              <a:ext cx="2875760" cy="3119810"/>
            </a:xfrm>
            <a:custGeom>
              <a:rect b="b" l="l" r="r" t="t"/>
              <a:pathLst>
                <a:path extrusionOk="0" h="99136" w="91381">
                  <a:moveTo>
                    <a:pt x="77092" y="1"/>
                  </a:moveTo>
                  <a:cubicBezTo>
                    <a:pt x="75139" y="1"/>
                    <a:pt x="73192" y="742"/>
                    <a:pt x="71711" y="2223"/>
                  </a:cubicBezTo>
                  <a:lnTo>
                    <a:pt x="5191" y="68755"/>
                  </a:lnTo>
                  <a:cubicBezTo>
                    <a:pt x="1857" y="72065"/>
                    <a:pt x="0" y="76589"/>
                    <a:pt x="36" y="81292"/>
                  </a:cubicBezTo>
                  <a:cubicBezTo>
                    <a:pt x="48" y="86019"/>
                    <a:pt x="1941" y="90555"/>
                    <a:pt x="5298" y="93889"/>
                  </a:cubicBezTo>
                  <a:cubicBezTo>
                    <a:pt x="8800" y="97385"/>
                    <a:pt x="13392" y="99135"/>
                    <a:pt x="17968" y="99135"/>
                  </a:cubicBezTo>
                  <a:cubicBezTo>
                    <a:pt x="22494" y="99135"/>
                    <a:pt x="27005" y="97424"/>
                    <a:pt x="30432" y="93996"/>
                  </a:cubicBezTo>
                  <a:lnTo>
                    <a:pt x="32921" y="91508"/>
                  </a:lnTo>
                  <a:cubicBezTo>
                    <a:pt x="33111" y="91353"/>
                    <a:pt x="33302" y="91186"/>
                    <a:pt x="33480" y="90996"/>
                  </a:cubicBezTo>
                  <a:lnTo>
                    <a:pt x="88392" y="36084"/>
                  </a:lnTo>
                  <a:cubicBezTo>
                    <a:pt x="91381" y="33096"/>
                    <a:pt x="91369" y="28226"/>
                    <a:pt x="88344" y="25202"/>
                  </a:cubicBezTo>
                  <a:cubicBezTo>
                    <a:pt x="86829" y="23687"/>
                    <a:pt x="84844" y="22928"/>
                    <a:pt x="82865" y="22928"/>
                  </a:cubicBezTo>
                  <a:cubicBezTo>
                    <a:pt x="80909" y="22928"/>
                    <a:pt x="78959" y="23669"/>
                    <a:pt x="77474" y="25154"/>
                  </a:cubicBezTo>
                  <a:lnTo>
                    <a:pt x="19574" y="83054"/>
                  </a:lnTo>
                  <a:cubicBezTo>
                    <a:pt x="19090" y="83538"/>
                    <a:pt x="18452" y="83783"/>
                    <a:pt x="17813" y="83783"/>
                  </a:cubicBezTo>
                  <a:cubicBezTo>
                    <a:pt x="17210" y="83783"/>
                    <a:pt x="16607" y="83565"/>
                    <a:pt x="16133" y="83126"/>
                  </a:cubicBezTo>
                  <a:cubicBezTo>
                    <a:pt x="15657" y="82661"/>
                    <a:pt x="15383" y="82030"/>
                    <a:pt x="15371" y="81364"/>
                  </a:cubicBezTo>
                  <a:cubicBezTo>
                    <a:pt x="15371" y="80721"/>
                    <a:pt x="15621" y="80102"/>
                    <a:pt x="16085" y="79649"/>
                  </a:cubicBezTo>
                  <a:lnTo>
                    <a:pt x="82606" y="13129"/>
                  </a:lnTo>
                  <a:cubicBezTo>
                    <a:pt x="85582" y="10152"/>
                    <a:pt x="85570" y="5283"/>
                    <a:pt x="82558" y="2271"/>
                  </a:cubicBezTo>
                  <a:cubicBezTo>
                    <a:pt x="81044" y="757"/>
                    <a:pt x="79065" y="1"/>
                    <a:pt x="770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15"/>
            <p:cNvSpPr/>
            <p:nvPr/>
          </p:nvSpPr>
          <p:spPr>
            <a:xfrm rot="-8100000">
              <a:off x="8087199" y="3254895"/>
              <a:ext cx="484820" cy="3075349"/>
            </a:xfrm>
            <a:custGeom>
              <a:rect b="b" l="l" r="r" t="t"/>
              <a:pathLst>
                <a:path extrusionOk="0" h="66319" w="10455">
                  <a:moveTo>
                    <a:pt x="1" y="1"/>
                  </a:moveTo>
                  <a:lnTo>
                    <a:pt x="1" y="61091"/>
                  </a:lnTo>
                  <a:cubicBezTo>
                    <a:pt x="1" y="63985"/>
                    <a:pt x="2334" y="66318"/>
                    <a:pt x="5227" y="66318"/>
                  </a:cubicBezTo>
                  <a:cubicBezTo>
                    <a:pt x="8109" y="66318"/>
                    <a:pt x="10454" y="63973"/>
                    <a:pt x="10454" y="61091"/>
                  </a:cubicBezTo>
                  <a:lnTo>
                    <a:pt x="1045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15"/>
            <p:cNvSpPr/>
            <p:nvPr/>
          </p:nvSpPr>
          <p:spPr>
            <a:xfrm rot="2700000">
              <a:off x="8792376" y="2468331"/>
              <a:ext cx="435953" cy="1382709"/>
            </a:xfrm>
            <a:custGeom>
              <a:rect b="b" l="l" r="r" t="t"/>
              <a:pathLst>
                <a:path extrusionOk="0" h="33160" w="10455">
                  <a:moveTo>
                    <a:pt x="1" y="0"/>
                  </a:moveTo>
                  <a:lnTo>
                    <a:pt x="1" y="27932"/>
                  </a:lnTo>
                  <a:cubicBezTo>
                    <a:pt x="1" y="30826"/>
                    <a:pt x="2334" y="33159"/>
                    <a:pt x="5228" y="33159"/>
                  </a:cubicBezTo>
                  <a:cubicBezTo>
                    <a:pt x="8109" y="33159"/>
                    <a:pt x="10454" y="30814"/>
                    <a:pt x="10454" y="27932"/>
                  </a:cubicBezTo>
                  <a:lnTo>
                    <a:pt x="1045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2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184" name="Google Shape;184;p16"/>
          <p:cNvGrpSpPr/>
          <p:nvPr/>
        </p:nvGrpSpPr>
        <p:grpSpPr>
          <a:xfrm>
            <a:off x="6861786" y="4593467"/>
            <a:ext cx="2421237" cy="706360"/>
            <a:chOff x="-76439" y="4569403"/>
            <a:chExt cx="2421237" cy="706360"/>
          </a:xfrm>
        </p:grpSpPr>
        <p:grpSp>
          <p:nvGrpSpPr>
            <p:cNvPr id="185" name="Google Shape;185;p16"/>
            <p:cNvGrpSpPr/>
            <p:nvPr/>
          </p:nvGrpSpPr>
          <p:grpSpPr>
            <a:xfrm>
              <a:off x="-76439" y="4569403"/>
              <a:ext cx="1210587" cy="706360"/>
              <a:chOff x="4805650" y="2718925"/>
              <a:chExt cx="1269225" cy="740575"/>
            </a:xfrm>
          </p:grpSpPr>
          <p:sp>
            <p:nvSpPr>
              <p:cNvPr id="186" name="Google Shape;186;p16"/>
              <p:cNvSpPr/>
              <p:nvPr/>
            </p:nvSpPr>
            <p:spPr>
              <a:xfrm>
                <a:off x="4805650" y="2718925"/>
                <a:ext cx="1269225" cy="198850"/>
              </a:xfrm>
              <a:custGeom>
                <a:rect b="b" l="l" r="r" t="t"/>
                <a:pathLst>
                  <a:path extrusionOk="0" h="7954" w="50769">
                    <a:moveTo>
                      <a:pt x="0" y="0"/>
                    </a:moveTo>
                    <a:lnTo>
                      <a:pt x="0" y="5227"/>
                    </a:lnTo>
                    <a:cubicBezTo>
                      <a:pt x="1346" y="5227"/>
                      <a:pt x="1870" y="5560"/>
                      <a:pt x="2822" y="6168"/>
                    </a:cubicBezTo>
                    <a:cubicBezTo>
                      <a:pt x="3989" y="6930"/>
                      <a:pt x="5584" y="7954"/>
                      <a:pt x="8466" y="7954"/>
                    </a:cubicBezTo>
                    <a:cubicBezTo>
                      <a:pt x="11347" y="7954"/>
                      <a:pt x="12943" y="6930"/>
                      <a:pt x="14109" y="6168"/>
                    </a:cubicBezTo>
                    <a:cubicBezTo>
                      <a:pt x="15062" y="5560"/>
                      <a:pt x="15574" y="5227"/>
                      <a:pt x="16919" y="5227"/>
                    </a:cubicBezTo>
                    <a:cubicBezTo>
                      <a:pt x="18265" y="5227"/>
                      <a:pt x="18788" y="5560"/>
                      <a:pt x="19741" y="6168"/>
                    </a:cubicBezTo>
                    <a:cubicBezTo>
                      <a:pt x="20908" y="6930"/>
                      <a:pt x="22503" y="7954"/>
                      <a:pt x="25385" y="7954"/>
                    </a:cubicBezTo>
                    <a:cubicBezTo>
                      <a:pt x="28266" y="7954"/>
                      <a:pt x="29861" y="6930"/>
                      <a:pt x="31028" y="6168"/>
                    </a:cubicBezTo>
                    <a:cubicBezTo>
                      <a:pt x="31981" y="5560"/>
                      <a:pt x="32493" y="5227"/>
                      <a:pt x="33838" y="5227"/>
                    </a:cubicBezTo>
                    <a:cubicBezTo>
                      <a:pt x="35195" y="5227"/>
                      <a:pt x="35707" y="5560"/>
                      <a:pt x="36660" y="6168"/>
                    </a:cubicBezTo>
                    <a:cubicBezTo>
                      <a:pt x="37827" y="6930"/>
                      <a:pt x="39422" y="7954"/>
                      <a:pt x="42303" y="7954"/>
                    </a:cubicBezTo>
                    <a:cubicBezTo>
                      <a:pt x="45185" y="7954"/>
                      <a:pt x="46780" y="6930"/>
                      <a:pt x="47947" y="6168"/>
                    </a:cubicBezTo>
                    <a:cubicBezTo>
                      <a:pt x="48899" y="5560"/>
                      <a:pt x="49423" y="5227"/>
                      <a:pt x="50769" y="5227"/>
                    </a:cubicBezTo>
                    <a:lnTo>
                      <a:pt x="50769" y="0"/>
                    </a:lnTo>
                    <a:cubicBezTo>
                      <a:pt x="47875" y="0"/>
                      <a:pt x="46280" y="1024"/>
                      <a:pt x="45113" y="1786"/>
                    </a:cubicBezTo>
                    <a:cubicBezTo>
                      <a:pt x="44173" y="2393"/>
                      <a:pt x="43649" y="2727"/>
                      <a:pt x="42303" y="2727"/>
                    </a:cubicBezTo>
                    <a:cubicBezTo>
                      <a:pt x="40958" y="2727"/>
                      <a:pt x="40434" y="2393"/>
                      <a:pt x="39493" y="1786"/>
                    </a:cubicBezTo>
                    <a:cubicBezTo>
                      <a:pt x="38327" y="1024"/>
                      <a:pt x="36731" y="0"/>
                      <a:pt x="33838" y="0"/>
                    </a:cubicBezTo>
                    <a:cubicBezTo>
                      <a:pt x="30957" y="0"/>
                      <a:pt x="29361" y="1036"/>
                      <a:pt x="28194" y="1786"/>
                    </a:cubicBezTo>
                    <a:cubicBezTo>
                      <a:pt x="27254" y="2393"/>
                      <a:pt x="26730" y="2727"/>
                      <a:pt x="25385" y="2727"/>
                    </a:cubicBezTo>
                    <a:cubicBezTo>
                      <a:pt x="24039" y="2727"/>
                      <a:pt x="23515" y="2393"/>
                      <a:pt x="22575" y="1786"/>
                    </a:cubicBezTo>
                    <a:cubicBezTo>
                      <a:pt x="21408" y="1024"/>
                      <a:pt x="19812" y="0"/>
                      <a:pt x="16919" y="0"/>
                    </a:cubicBezTo>
                    <a:cubicBezTo>
                      <a:pt x="14038" y="0"/>
                      <a:pt x="12442" y="1036"/>
                      <a:pt x="11276" y="1786"/>
                    </a:cubicBezTo>
                    <a:cubicBezTo>
                      <a:pt x="10335" y="2393"/>
                      <a:pt x="9811" y="2727"/>
                      <a:pt x="8466" y="2727"/>
                    </a:cubicBezTo>
                    <a:cubicBezTo>
                      <a:pt x="7120" y="2727"/>
                      <a:pt x="6596" y="2393"/>
                      <a:pt x="5656" y="1786"/>
                    </a:cubicBezTo>
                    <a:cubicBezTo>
                      <a:pt x="4489" y="1024"/>
                      <a:pt x="2894" y="0"/>
                      <a:pt x="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16"/>
              <p:cNvSpPr/>
              <p:nvPr/>
            </p:nvSpPr>
            <p:spPr>
              <a:xfrm>
                <a:off x="4805650" y="2989775"/>
                <a:ext cx="1269225" cy="199175"/>
              </a:xfrm>
              <a:custGeom>
                <a:rect b="b" l="l" r="r" t="t"/>
                <a:pathLst>
                  <a:path extrusionOk="0" h="7967" w="50769">
                    <a:moveTo>
                      <a:pt x="0" y="1"/>
                    </a:moveTo>
                    <a:lnTo>
                      <a:pt x="0" y="5228"/>
                    </a:lnTo>
                    <a:cubicBezTo>
                      <a:pt x="1346" y="5228"/>
                      <a:pt x="1870" y="5561"/>
                      <a:pt x="2822" y="6180"/>
                    </a:cubicBezTo>
                    <a:cubicBezTo>
                      <a:pt x="3989" y="6930"/>
                      <a:pt x="5584" y="7966"/>
                      <a:pt x="8466" y="7966"/>
                    </a:cubicBezTo>
                    <a:cubicBezTo>
                      <a:pt x="11347" y="7966"/>
                      <a:pt x="12943" y="6918"/>
                      <a:pt x="14109" y="6180"/>
                    </a:cubicBezTo>
                    <a:cubicBezTo>
                      <a:pt x="15062" y="5561"/>
                      <a:pt x="15574" y="5228"/>
                      <a:pt x="16919" y="5228"/>
                    </a:cubicBezTo>
                    <a:cubicBezTo>
                      <a:pt x="18265" y="5228"/>
                      <a:pt x="18788" y="5561"/>
                      <a:pt x="19741" y="6180"/>
                    </a:cubicBezTo>
                    <a:cubicBezTo>
                      <a:pt x="20908" y="6930"/>
                      <a:pt x="22503" y="7966"/>
                      <a:pt x="25385" y="7966"/>
                    </a:cubicBezTo>
                    <a:cubicBezTo>
                      <a:pt x="28266" y="7966"/>
                      <a:pt x="29861" y="6918"/>
                      <a:pt x="31028" y="6180"/>
                    </a:cubicBezTo>
                    <a:cubicBezTo>
                      <a:pt x="31981" y="5561"/>
                      <a:pt x="32493" y="5228"/>
                      <a:pt x="33838" y="5228"/>
                    </a:cubicBezTo>
                    <a:cubicBezTo>
                      <a:pt x="35195" y="5228"/>
                      <a:pt x="35707" y="5561"/>
                      <a:pt x="36660" y="6180"/>
                    </a:cubicBezTo>
                    <a:cubicBezTo>
                      <a:pt x="37827" y="6930"/>
                      <a:pt x="39422" y="7966"/>
                      <a:pt x="42303" y="7966"/>
                    </a:cubicBezTo>
                    <a:cubicBezTo>
                      <a:pt x="45185" y="7966"/>
                      <a:pt x="46780" y="6918"/>
                      <a:pt x="47947" y="6180"/>
                    </a:cubicBezTo>
                    <a:cubicBezTo>
                      <a:pt x="48899" y="5561"/>
                      <a:pt x="49423" y="5228"/>
                      <a:pt x="50769" y="5228"/>
                    </a:cubicBezTo>
                    <a:lnTo>
                      <a:pt x="50769" y="1"/>
                    </a:lnTo>
                    <a:cubicBezTo>
                      <a:pt x="47875" y="1"/>
                      <a:pt x="46280" y="1025"/>
                      <a:pt x="45113" y="1787"/>
                    </a:cubicBezTo>
                    <a:cubicBezTo>
                      <a:pt x="44173" y="2394"/>
                      <a:pt x="43649" y="2739"/>
                      <a:pt x="42303" y="2739"/>
                    </a:cubicBezTo>
                    <a:cubicBezTo>
                      <a:pt x="40958" y="2739"/>
                      <a:pt x="40434" y="2394"/>
                      <a:pt x="39493" y="1787"/>
                    </a:cubicBezTo>
                    <a:cubicBezTo>
                      <a:pt x="38327" y="1025"/>
                      <a:pt x="36731" y="1"/>
                      <a:pt x="33838" y="1"/>
                    </a:cubicBezTo>
                    <a:cubicBezTo>
                      <a:pt x="30957" y="1"/>
                      <a:pt x="29361" y="1049"/>
                      <a:pt x="28194" y="1787"/>
                    </a:cubicBezTo>
                    <a:cubicBezTo>
                      <a:pt x="27254" y="2394"/>
                      <a:pt x="26730" y="2739"/>
                      <a:pt x="25385" y="2739"/>
                    </a:cubicBezTo>
                    <a:cubicBezTo>
                      <a:pt x="24039" y="2739"/>
                      <a:pt x="23515" y="2394"/>
                      <a:pt x="22575" y="1787"/>
                    </a:cubicBezTo>
                    <a:cubicBezTo>
                      <a:pt x="21408" y="1025"/>
                      <a:pt x="19812" y="1"/>
                      <a:pt x="16919" y="1"/>
                    </a:cubicBezTo>
                    <a:cubicBezTo>
                      <a:pt x="14038" y="1"/>
                      <a:pt x="12442" y="1049"/>
                      <a:pt x="11276" y="1787"/>
                    </a:cubicBezTo>
                    <a:cubicBezTo>
                      <a:pt x="10335" y="2394"/>
                      <a:pt x="9811" y="2739"/>
                      <a:pt x="8466" y="2739"/>
                    </a:cubicBezTo>
                    <a:cubicBezTo>
                      <a:pt x="7120" y="2739"/>
                      <a:pt x="6596" y="2394"/>
                      <a:pt x="5656" y="1787"/>
                    </a:cubicBezTo>
                    <a:cubicBezTo>
                      <a:pt x="4489" y="1025"/>
                      <a:pt x="2894" y="1"/>
                      <a:pt x="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16"/>
              <p:cNvSpPr/>
              <p:nvPr/>
            </p:nvSpPr>
            <p:spPr>
              <a:xfrm>
                <a:off x="4805650" y="3260350"/>
                <a:ext cx="1269225" cy="199150"/>
              </a:xfrm>
              <a:custGeom>
                <a:rect b="b" l="l" r="r" t="t"/>
                <a:pathLst>
                  <a:path extrusionOk="0" h="7966" w="50769">
                    <a:moveTo>
                      <a:pt x="0" y="1"/>
                    </a:moveTo>
                    <a:lnTo>
                      <a:pt x="0" y="5227"/>
                    </a:lnTo>
                    <a:cubicBezTo>
                      <a:pt x="1346" y="5227"/>
                      <a:pt x="1870" y="5573"/>
                      <a:pt x="2822" y="6180"/>
                    </a:cubicBezTo>
                    <a:cubicBezTo>
                      <a:pt x="3989" y="6942"/>
                      <a:pt x="5584" y="7966"/>
                      <a:pt x="8466" y="7966"/>
                    </a:cubicBezTo>
                    <a:cubicBezTo>
                      <a:pt x="11347" y="7966"/>
                      <a:pt x="12943" y="6918"/>
                      <a:pt x="14109" y="6180"/>
                    </a:cubicBezTo>
                    <a:cubicBezTo>
                      <a:pt x="15062" y="5573"/>
                      <a:pt x="15574" y="5227"/>
                      <a:pt x="16919" y="5227"/>
                    </a:cubicBezTo>
                    <a:cubicBezTo>
                      <a:pt x="18265" y="5227"/>
                      <a:pt x="18788" y="5573"/>
                      <a:pt x="19741" y="6180"/>
                    </a:cubicBezTo>
                    <a:cubicBezTo>
                      <a:pt x="20908" y="6942"/>
                      <a:pt x="22503" y="7966"/>
                      <a:pt x="25385" y="7966"/>
                    </a:cubicBezTo>
                    <a:cubicBezTo>
                      <a:pt x="28266" y="7966"/>
                      <a:pt x="29861" y="6918"/>
                      <a:pt x="31028" y="6180"/>
                    </a:cubicBezTo>
                    <a:cubicBezTo>
                      <a:pt x="31981" y="5573"/>
                      <a:pt x="32493" y="5227"/>
                      <a:pt x="33838" y="5227"/>
                    </a:cubicBezTo>
                    <a:cubicBezTo>
                      <a:pt x="35195" y="5227"/>
                      <a:pt x="35707" y="5573"/>
                      <a:pt x="36660" y="6180"/>
                    </a:cubicBezTo>
                    <a:cubicBezTo>
                      <a:pt x="37827" y="6942"/>
                      <a:pt x="39422" y="7966"/>
                      <a:pt x="42303" y="7966"/>
                    </a:cubicBezTo>
                    <a:cubicBezTo>
                      <a:pt x="45185" y="7966"/>
                      <a:pt x="46780" y="6918"/>
                      <a:pt x="47947" y="6180"/>
                    </a:cubicBezTo>
                    <a:cubicBezTo>
                      <a:pt x="48899" y="5573"/>
                      <a:pt x="49423" y="5227"/>
                      <a:pt x="50769" y="5227"/>
                    </a:cubicBezTo>
                    <a:lnTo>
                      <a:pt x="50769" y="1"/>
                    </a:lnTo>
                    <a:cubicBezTo>
                      <a:pt x="47875" y="1"/>
                      <a:pt x="46280" y="1036"/>
                      <a:pt x="45113" y="1787"/>
                    </a:cubicBezTo>
                    <a:cubicBezTo>
                      <a:pt x="44173" y="2406"/>
                      <a:pt x="43649" y="2739"/>
                      <a:pt x="42303" y="2739"/>
                    </a:cubicBezTo>
                    <a:cubicBezTo>
                      <a:pt x="40958" y="2739"/>
                      <a:pt x="40434" y="2406"/>
                      <a:pt x="39493" y="1787"/>
                    </a:cubicBezTo>
                    <a:cubicBezTo>
                      <a:pt x="38327" y="1036"/>
                      <a:pt x="36731" y="1"/>
                      <a:pt x="33838" y="1"/>
                    </a:cubicBezTo>
                    <a:cubicBezTo>
                      <a:pt x="30957" y="1"/>
                      <a:pt x="29361" y="1036"/>
                      <a:pt x="28194" y="1787"/>
                    </a:cubicBezTo>
                    <a:cubicBezTo>
                      <a:pt x="27254" y="2406"/>
                      <a:pt x="26730" y="2739"/>
                      <a:pt x="25385" y="2739"/>
                    </a:cubicBezTo>
                    <a:cubicBezTo>
                      <a:pt x="24039" y="2739"/>
                      <a:pt x="23515" y="2406"/>
                      <a:pt x="22575" y="1787"/>
                    </a:cubicBezTo>
                    <a:cubicBezTo>
                      <a:pt x="21408" y="1036"/>
                      <a:pt x="19812" y="1"/>
                      <a:pt x="16919" y="1"/>
                    </a:cubicBezTo>
                    <a:cubicBezTo>
                      <a:pt x="14038" y="1"/>
                      <a:pt x="12442" y="1036"/>
                      <a:pt x="11276" y="1787"/>
                    </a:cubicBezTo>
                    <a:cubicBezTo>
                      <a:pt x="10335" y="2406"/>
                      <a:pt x="9811" y="2739"/>
                      <a:pt x="8466" y="2739"/>
                    </a:cubicBezTo>
                    <a:cubicBezTo>
                      <a:pt x="7120" y="2739"/>
                      <a:pt x="6596" y="2406"/>
                      <a:pt x="5656" y="1787"/>
                    </a:cubicBezTo>
                    <a:cubicBezTo>
                      <a:pt x="4489" y="1036"/>
                      <a:pt x="2894" y="1"/>
                      <a:pt x="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9" name="Google Shape;189;p16"/>
            <p:cNvGrpSpPr/>
            <p:nvPr/>
          </p:nvGrpSpPr>
          <p:grpSpPr>
            <a:xfrm>
              <a:off x="1134211" y="4569403"/>
              <a:ext cx="1210587" cy="706360"/>
              <a:chOff x="4805650" y="2718925"/>
              <a:chExt cx="1269225" cy="740575"/>
            </a:xfrm>
          </p:grpSpPr>
          <p:sp>
            <p:nvSpPr>
              <p:cNvPr id="190" name="Google Shape;190;p16"/>
              <p:cNvSpPr/>
              <p:nvPr/>
            </p:nvSpPr>
            <p:spPr>
              <a:xfrm>
                <a:off x="4805650" y="2718925"/>
                <a:ext cx="1269225" cy="198850"/>
              </a:xfrm>
              <a:custGeom>
                <a:rect b="b" l="l" r="r" t="t"/>
                <a:pathLst>
                  <a:path extrusionOk="0" h="7954" w="50769">
                    <a:moveTo>
                      <a:pt x="0" y="0"/>
                    </a:moveTo>
                    <a:lnTo>
                      <a:pt x="0" y="5227"/>
                    </a:lnTo>
                    <a:cubicBezTo>
                      <a:pt x="1346" y="5227"/>
                      <a:pt x="1870" y="5560"/>
                      <a:pt x="2822" y="6168"/>
                    </a:cubicBezTo>
                    <a:cubicBezTo>
                      <a:pt x="3989" y="6930"/>
                      <a:pt x="5584" y="7954"/>
                      <a:pt x="8466" y="7954"/>
                    </a:cubicBezTo>
                    <a:cubicBezTo>
                      <a:pt x="11347" y="7954"/>
                      <a:pt x="12943" y="6930"/>
                      <a:pt x="14109" y="6168"/>
                    </a:cubicBezTo>
                    <a:cubicBezTo>
                      <a:pt x="15062" y="5560"/>
                      <a:pt x="15574" y="5227"/>
                      <a:pt x="16919" y="5227"/>
                    </a:cubicBezTo>
                    <a:cubicBezTo>
                      <a:pt x="18265" y="5227"/>
                      <a:pt x="18788" y="5560"/>
                      <a:pt x="19741" y="6168"/>
                    </a:cubicBezTo>
                    <a:cubicBezTo>
                      <a:pt x="20908" y="6930"/>
                      <a:pt x="22503" y="7954"/>
                      <a:pt x="25385" y="7954"/>
                    </a:cubicBezTo>
                    <a:cubicBezTo>
                      <a:pt x="28266" y="7954"/>
                      <a:pt x="29861" y="6930"/>
                      <a:pt x="31028" y="6168"/>
                    </a:cubicBezTo>
                    <a:cubicBezTo>
                      <a:pt x="31981" y="5560"/>
                      <a:pt x="32493" y="5227"/>
                      <a:pt x="33838" y="5227"/>
                    </a:cubicBezTo>
                    <a:cubicBezTo>
                      <a:pt x="35195" y="5227"/>
                      <a:pt x="35707" y="5560"/>
                      <a:pt x="36660" y="6168"/>
                    </a:cubicBezTo>
                    <a:cubicBezTo>
                      <a:pt x="37827" y="6930"/>
                      <a:pt x="39422" y="7954"/>
                      <a:pt x="42303" y="7954"/>
                    </a:cubicBezTo>
                    <a:cubicBezTo>
                      <a:pt x="45185" y="7954"/>
                      <a:pt x="46780" y="6930"/>
                      <a:pt x="47947" y="6168"/>
                    </a:cubicBezTo>
                    <a:cubicBezTo>
                      <a:pt x="48899" y="5560"/>
                      <a:pt x="49423" y="5227"/>
                      <a:pt x="50769" y="5227"/>
                    </a:cubicBezTo>
                    <a:lnTo>
                      <a:pt x="50769" y="0"/>
                    </a:lnTo>
                    <a:cubicBezTo>
                      <a:pt x="47875" y="0"/>
                      <a:pt x="46280" y="1024"/>
                      <a:pt x="45113" y="1786"/>
                    </a:cubicBezTo>
                    <a:cubicBezTo>
                      <a:pt x="44173" y="2393"/>
                      <a:pt x="43649" y="2727"/>
                      <a:pt x="42303" y="2727"/>
                    </a:cubicBezTo>
                    <a:cubicBezTo>
                      <a:pt x="40958" y="2727"/>
                      <a:pt x="40434" y="2393"/>
                      <a:pt x="39493" y="1786"/>
                    </a:cubicBezTo>
                    <a:cubicBezTo>
                      <a:pt x="38327" y="1024"/>
                      <a:pt x="36731" y="0"/>
                      <a:pt x="33838" y="0"/>
                    </a:cubicBezTo>
                    <a:cubicBezTo>
                      <a:pt x="30957" y="0"/>
                      <a:pt x="29361" y="1036"/>
                      <a:pt x="28194" y="1786"/>
                    </a:cubicBezTo>
                    <a:cubicBezTo>
                      <a:pt x="27254" y="2393"/>
                      <a:pt x="26730" y="2727"/>
                      <a:pt x="25385" y="2727"/>
                    </a:cubicBezTo>
                    <a:cubicBezTo>
                      <a:pt x="24039" y="2727"/>
                      <a:pt x="23515" y="2393"/>
                      <a:pt x="22575" y="1786"/>
                    </a:cubicBezTo>
                    <a:cubicBezTo>
                      <a:pt x="21408" y="1024"/>
                      <a:pt x="19812" y="0"/>
                      <a:pt x="16919" y="0"/>
                    </a:cubicBezTo>
                    <a:cubicBezTo>
                      <a:pt x="14038" y="0"/>
                      <a:pt x="12442" y="1036"/>
                      <a:pt x="11276" y="1786"/>
                    </a:cubicBezTo>
                    <a:cubicBezTo>
                      <a:pt x="10335" y="2393"/>
                      <a:pt x="9811" y="2727"/>
                      <a:pt x="8466" y="2727"/>
                    </a:cubicBezTo>
                    <a:cubicBezTo>
                      <a:pt x="7120" y="2727"/>
                      <a:pt x="6596" y="2393"/>
                      <a:pt x="5656" y="1786"/>
                    </a:cubicBezTo>
                    <a:cubicBezTo>
                      <a:pt x="4489" y="1024"/>
                      <a:pt x="2894" y="0"/>
                      <a:pt x="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16"/>
              <p:cNvSpPr/>
              <p:nvPr/>
            </p:nvSpPr>
            <p:spPr>
              <a:xfrm>
                <a:off x="4805650" y="2989775"/>
                <a:ext cx="1269225" cy="199175"/>
              </a:xfrm>
              <a:custGeom>
                <a:rect b="b" l="l" r="r" t="t"/>
                <a:pathLst>
                  <a:path extrusionOk="0" h="7967" w="50769">
                    <a:moveTo>
                      <a:pt x="0" y="1"/>
                    </a:moveTo>
                    <a:lnTo>
                      <a:pt x="0" y="5228"/>
                    </a:lnTo>
                    <a:cubicBezTo>
                      <a:pt x="1346" y="5228"/>
                      <a:pt x="1870" y="5561"/>
                      <a:pt x="2822" y="6180"/>
                    </a:cubicBezTo>
                    <a:cubicBezTo>
                      <a:pt x="3989" y="6930"/>
                      <a:pt x="5584" y="7966"/>
                      <a:pt x="8466" y="7966"/>
                    </a:cubicBezTo>
                    <a:cubicBezTo>
                      <a:pt x="11347" y="7966"/>
                      <a:pt x="12943" y="6918"/>
                      <a:pt x="14109" y="6180"/>
                    </a:cubicBezTo>
                    <a:cubicBezTo>
                      <a:pt x="15062" y="5561"/>
                      <a:pt x="15574" y="5228"/>
                      <a:pt x="16919" y="5228"/>
                    </a:cubicBezTo>
                    <a:cubicBezTo>
                      <a:pt x="18265" y="5228"/>
                      <a:pt x="18788" y="5561"/>
                      <a:pt x="19741" y="6180"/>
                    </a:cubicBezTo>
                    <a:cubicBezTo>
                      <a:pt x="20908" y="6930"/>
                      <a:pt x="22503" y="7966"/>
                      <a:pt x="25385" y="7966"/>
                    </a:cubicBezTo>
                    <a:cubicBezTo>
                      <a:pt x="28266" y="7966"/>
                      <a:pt x="29861" y="6918"/>
                      <a:pt x="31028" y="6180"/>
                    </a:cubicBezTo>
                    <a:cubicBezTo>
                      <a:pt x="31981" y="5561"/>
                      <a:pt x="32493" y="5228"/>
                      <a:pt x="33838" y="5228"/>
                    </a:cubicBezTo>
                    <a:cubicBezTo>
                      <a:pt x="35195" y="5228"/>
                      <a:pt x="35707" y="5561"/>
                      <a:pt x="36660" y="6180"/>
                    </a:cubicBezTo>
                    <a:cubicBezTo>
                      <a:pt x="37827" y="6930"/>
                      <a:pt x="39422" y="7966"/>
                      <a:pt x="42303" y="7966"/>
                    </a:cubicBezTo>
                    <a:cubicBezTo>
                      <a:pt x="45185" y="7966"/>
                      <a:pt x="46780" y="6918"/>
                      <a:pt x="47947" y="6180"/>
                    </a:cubicBezTo>
                    <a:cubicBezTo>
                      <a:pt x="48899" y="5561"/>
                      <a:pt x="49423" y="5228"/>
                      <a:pt x="50769" y="5228"/>
                    </a:cubicBezTo>
                    <a:lnTo>
                      <a:pt x="50769" y="1"/>
                    </a:lnTo>
                    <a:cubicBezTo>
                      <a:pt x="47875" y="1"/>
                      <a:pt x="46280" y="1025"/>
                      <a:pt x="45113" y="1787"/>
                    </a:cubicBezTo>
                    <a:cubicBezTo>
                      <a:pt x="44173" y="2394"/>
                      <a:pt x="43649" y="2739"/>
                      <a:pt x="42303" y="2739"/>
                    </a:cubicBezTo>
                    <a:cubicBezTo>
                      <a:pt x="40958" y="2739"/>
                      <a:pt x="40434" y="2394"/>
                      <a:pt x="39493" y="1787"/>
                    </a:cubicBezTo>
                    <a:cubicBezTo>
                      <a:pt x="38327" y="1025"/>
                      <a:pt x="36731" y="1"/>
                      <a:pt x="33838" y="1"/>
                    </a:cubicBezTo>
                    <a:cubicBezTo>
                      <a:pt x="30957" y="1"/>
                      <a:pt x="29361" y="1049"/>
                      <a:pt x="28194" y="1787"/>
                    </a:cubicBezTo>
                    <a:cubicBezTo>
                      <a:pt x="27254" y="2394"/>
                      <a:pt x="26730" y="2739"/>
                      <a:pt x="25385" y="2739"/>
                    </a:cubicBezTo>
                    <a:cubicBezTo>
                      <a:pt x="24039" y="2739"/>
                      <a:pt x="23515" y="2394"/>
                      <a:pt x="22575" y="1787"/>
                    </a:cubicBezTo>
                    <a:cubicBezTo>
                      <a:pt x="21408" y="1025"/>
                      <a:pt x="19812" y="1"/>
                      <a:pt x="16919" y="1"/>
                    </a:cubicBezTo>
                    <a:cubicBezTo>
                      <a:pt x="14038" y="1"/>
                      <a:pt x="12442" y="1049"/>
                      <a:pt x="11276" y="1787"/>
                    </a:cubicBezTo>
                    <a:cubicBezTo>
                      <a:pt x="10335" y="2394"/>
                      <a:pt x="9811" y="2739"/>
                      <a:pt x="8466" y="2739"/>
                    </a:cubicBezTo>
                    <a:cubicBezTo>
                      <a:pt x="7120" y="2739"/>
                      <a:pt x="6596" y="2394"/>
                      <a:pt x="5656" y="1787"/>
                    </a:cubicBezTo>
                    <a:cubicBezTo>
                      <a:pt x="4489" y="1025"/>
                      <a:pt x="2894" y="1"/>
                      <a:pt x="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16"/>
              <p:cNvSpPr/>
              <p:nvPr/>
            </p:nvSpPr>
            <p:spPr>
              <a:xfrm>
                <a:off x="4805650" y="3260350"/>
                <a:ext cx="1269225" cy="199150"/>
              </a:xfrm>
              <a:custGeom>
                <a:rect b="b" l="l" r="r" t="t"/>
                <a:pathLst>
                  <a:path extrusionOk="0" h="7966" w="50769">
                    <a:moveTo>
                      <a:pt x="0" y="1"/>
                    </a:moveTo>
                    <a:lnTo>
                      <a:pt x="0" y="5227"/>
                    </a:lnTo>
                    <a:cubicBezTo>
                      <a:pt x="1346" y="5227"/>
                      <a:pt x="1870" y="5573"/>
                      <a:pt x="2822" y="6180"/>
                    </a:cubicBezTo>
                    <a:cubicBezTo>
                      <a:pt x="3989" y="6942"/>
                      <a:pt x="5584" y="7966"/>
                      <a:pt x="8466" y="7966"/>
                    </a:cubicBezTo>
                    <a:cubicBezTo>
                      <a:pt x="11347" y="7966"/>
                      <a:pt x="12943" y="6918"/>
                      <a:pt x="14109" y="6180"/>
                    </a:cubicBezTo>
                    <a:cubicBezTo>
                      <a:pt x="15062" y="5573"/>
                      <a:pt x="15574" y="5227"/>
                      <a:pt x="16919" y="5227"/>
                    </a:cubicBezTo>
                    <a:cubicBezTo>
                      <a:pt x="18265" y="5227"/>
                      <a:pt x="18788" y="5573"/>
                      <a:pt x="19741" y="6180"/>
                    </a:cubicBezTo>
                    <a:cubicBezTo>
                      <a:pt x="20908" y="6942"/>
                      <a:pt x="22503" y="7966"/>
                      <a:pt x="25385" y="7966"/>
                    </a:cubicBezTo>
                    <a:cubicBezTo>
                      <a:pt x="28266" y="7966"/>
                      <a:pt x="29861" y="6918"/>
                      <a:pt x="31028" y="6180"/>
                    </a:cubicBezTo>
                    <a:cubicBezTo>
                      <a:pt x="31981" y="5573"/>
                      <a:pt x="32493" y="5227"/>
                      <a:pt x="33838" y="5227"/>
                    </a:cubicBezTo>
                    <a:cubicBezTo>
                      <a:pt x="35195" y="5227"/>
                      <a:pt x="35707" y="5573"/>
                      <a:pt x="36660" y="6180"/>
                    </a:cubicBezTo>
                    <a:cubicBezTo>
                      <a:pt x="37827" y="6942"/>
                      <a:pt x="39422" y="7966"/>
                      <a:pt x="42303" y="7966"/>
                    </a:cubicBezTo>
                    <a:cubicBezTo>
                      <a:pt x="45185" y="7966"/>
                      <a:pt x="46780" y="6918"/>
                      <a:pt x="47947" y="6180"/>
                    </a:cubicBezTo>
                    <a:cubicBezTo>
                      <a:pt x="48899" y="5573"/>
                      <a:pt x="49423" y="5227"/>
                      <a:pt x="50769" y="5227"/>
                    </a:cubicBezTo>
                    <a:lnTo>
                      <a:pt x="50769" y="1"/>
                    </a:lnTo>
                    <a:cubicBezTo>
                      <a:pt x="47875" y="1"/>
                      <a:pt x="46280" y="1036"/>
                      <a:pt x="45113" y="1787"/>
                    </a:cubicBezTo>
                    <a:cubicBezTo>
                      <a:pt x="44173" y="2406"/>
                      <a:pt x="43649" y="2739"/>
                      <a:pt x="42303" y="2739"/>
                    </a:cubicBezTo>
                    <a:cubicBezTo>
                      <a:pt x="40958" y="2739"/>
                      <a:pt x="40434" y="2406"/>
                      <a:pt x="39493" y="1787"/>
                    </a:cubicBezTo>
                    <a:cubicBezTo>
                      <a:pt x="38327" y="1036"/>
                      <a:pt x="36731" y="1"/>
                      <a:pt x="33838" y="1"/>
                    </a:cubicBezTo>
                    <a:cubicBezTo>
                      <a:pt x="30957" y="1"/>
                      <a:pt x="29361" y="1036"/>
                      <a:pt x="28194" y="1787"/>
                    </a:cubicBezTo>
                    <a:cubicBezTo>
                      <a:pt x="27254" y="2406"/>
                      <a:pt x="26730" y="2739"/>
                      <a:pt x="25385" y="2739"/>
                    </a:cubicBezTo>
                    <a:cubicBezTo>
                      <a:pt x="24039" y="2739"/>
                      <a:pt x="23515" y="2406"/>
                      <a:pt x="22575" y="1787"/>
                    </a:cubicBezTo>
                    <a:cubicBezTo>
                      <a:pt x="21408" y="1036"/>
                      <a:pt x="19812" y="1"/>
                      <a:pt x="16919" y="1"/>
                    </a:cubicBezTo>
                    <a:cubicBezTo>
                      <a:pt x="14038" y="1"/>
                      <a:pt x="12442" y="1036"/>
                      <a:pt x="11276" y="1787"/>
                    </a:cubicBezTo>
                    <a:cubicBezTo>
                      <a:pt x="10335" y="2406"/>
                      <a:pt x="9811" y="2739"/>
                      <a:pt x="8466" y="2739"/>
                    </a:cubicBezTo>
                    <a:cubicBezTo>
                      <a:pt x="7120" y="2739"/>
                      <a:pt x="6596" y="2406"/>
                      <a:pt x="5656" y="1787"/>
                    </a:cubicBezTo>
                    <a:cubicBezTo>
                      <a:pt x="4489" y="1036"/>
                      <a:pt x="2894" y="1"/>
                      <a:pt x="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93" name="Google Shape;193;p16"/>
          <p:cNvSpPr/>
          <p:nvPr/>
        </p:nvSpPr>
        <p:spPr>
          <a:xfrm flipH="1">
            <a:off x="8118431" y="-239425"/>
            <a:ext cx="2284525" cy="2478400"/>
          </a:xfrm>
          <a:custGeom>
            <a:rect b="b" l="l" r="r" t="t"/>
            <a:pathLst>
              <a:path extrusionOk="0" h="99136" w="91381">
                <a:moveTo>
                  <a:pt x="77092" y="1"/>
                </a:moveTo>
                <a:cubicBezTo>
                  <a:pt x="75139" y="1"/>
                  <a:pt x="73192" y="742"/>
                  <a:pt x="71711" y="2223"/>
                </a:cubicBezTo>
                <a:lnTo>
                  <a:pt x="5191" y="68755"/>
                </a:lnTo>
                <a:cubicBezTo>
                  <a:pt x="1857" y="72065"/>
                  <a:pt x="0" y="76589"/>
                  <a:pt x="36" y="81292"/>
                </a:cubicBezTo>
                <a:cubicBezTo>
                  <a:pt x="48" y="86019"/>
                  <a:pt x="1941" y="90555"/>
                  <a:pt x="5298" y="93889"/>
                </a:cubicBezTo>
                <a:cubicBezTo>
                  <a:pt x="8800" y="97385"/>
                  <a:pt x="13392" y="99135"/>
                  <a:pt x="17968" y="99135"/>
                </a:cubicBezTo>
                <a:cubicBezTo>
                  <a:pt x="22494" y="99135"/>
                  <a:pt x="27005" y="97424"/>
                  <a:pt x="30432" y="93996"/>
                </a:cubicBezTo>
                <a:lnTo>
                  <a:pt x="32921" y="91508"/>
                </a:lnTo>
                <a:cubicBezTo>
                  <a:pt x="33111" y="91353"/>
                  <a:pt x="33302" y="91186"/>
                  <a:pt x="33480" y="90996"/>
                </a:cubicBezTo>
                <a:lnTo>
                  <a:pt x="88392" y="36084"/>
                </a:lnTo>
                <a:cubicBezTo>
                  <a:pt x="91381" y="33096"/>
                  <a:pt x="91369" y="28226"/>
                  <a:pt x="88344" y="25202"/>
                </a:cubicBezTo>
                <a:cubicBezTo>
                  <a:pt x="86829" y="23687"/>
                  <a:pt x="84844" y="22928"/>
                  <a:pt x="82865" y="22928"/>
                </a:cubicBezTo>
                <a:cubicBezTo>
                  <a:pt x="80909" y="22928"/>
                  <a:pt x="78959" y="23669"/>
                  <a:pt x="77474" y="25154"/>
                </a:cubicBezTo>
                <a:lnTo>
                  <a:pt x="19574" y="83054"/>
                </a:lnTo>
                <a:cubicBezTo>
                  <a:pt x="19090" y="83538"/>
                  <a:pt x="18452" y="83783"/>
                  <a:pt x="17813" y="83783"/>
                </a:cubicBezTo>
                <a:cubicBezTo>
                  <a:pt x="17210" y="83783"/>
                  <a:pt x="16607" y="83565"/>
                  <a:pt x="16133" y="83126"/>
                </a:cubicBezTo>
                <a:cubicBezTo>
                  <a:pt x="15657" y="82661"/>
                  <a:pt x="15383" y="82030"/>
                  <a:pt x="15371" y="81364"/>
                </a:cubicBezTo>
                <a:cubicBezTo>
                  <a:pt x="15371" y="80721"/>
                  <a:pt x="15621" y="80102"/>
                  <a:pt x="16085" y="79649"/>
                </a:cubicBezTo>
                <a:lnTo>
                  <a:pt x="82606" y="13129"/>
                </a:lnTo>
                <a:cubicBezTo>
                  <a:pt x="85582" y="10152"/>
                  <a:pt x="85570" y="5283"/>
                  <a:pt x="82558" y="2271"/>
                </a:cubicBezTo>
                <a:cubicBezTo>
                  <a:pt x="81044" y="757"/>
                  <a:pt x="79065" y="1"/>
                  <a:pt x="7709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4" name="Google Shape;194;p16"/>
          <p:cNvGrpSpPr/>
          <p:nvPr/>
        </p:nvGrpSpPr>
        <p:grpSpPr>
          <a:xfrm flipH="1">
            <a:off x="-837987" y="3491150"/>
            <a:ext cx="3304431" cy="2359299"/>
            <a:chOff x="6398434" y="3874100"/>
            <a:chExt cx="2343070" cy="1672905"/>
          </a:xfrm>
        </p:grpSpPr>
        <p:sp>
          <p:nvSpPr>
            <p:cNvPr id="195" name="Google Shape;195;p16"/>
            <p:cNvSpPr/>
            <p:nvPr/>
          </p:nvSpPr>
          <p:spPr>
            <a:xfrm rot="-8100197">
              <a:off x="7743857" y="3688660"/>
              <a:ext cx="322197" cy="2043785"/>
            </a:xfrm>
            <a:custGeom>
              <a:rect b="b" l="l" r="r" t="t"/>
              <a:pathLst>
                <a:path extrusionOk="0" h="66319" w="10455">
                  <a:moveTo>
                    <a:pt x="1" y="1"/>
                  </a:moveTo>
                  <a:lnTo>
                    <a:pt x="1" y="61091"/>
                  </a:lnTo>
                  <a:cubicBezTo>
                    <a:pt x="1" y="63985"/>
                    <a:pt x="2334" y="66318"/>
                    <a:pt x="5227" y="66318"/>
                  </a:cubicBezTo>
                  <a:cubicBezTo>
                    <a:pt x="8109" y="66318"/>
                    <a:pt x="10454" y="63973"/>
                    <a:pt x="10454" y="61091"/>
                  </a:cubicBezTo>
                  <a:lnTo>
                    <a:pt x="1045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6"/>
            <p:cNvSpPr/>
            <p:nvPr/>
          </p:nvSpPr>
          <p:spPr>
            <a:xfrm rot="-8100197">
              <a:off x="6712576" y="4517273"/>
              <a:ext cx="322197" cy="1021908"/>
            </a:xfrm>
            <a:custGeom>
              <a:rect b="b" l="l" r="r" t="t"/>
              <a:pathLst>
                <a:path extrusionOk="0" h="33160" w="10455">
                  <a:moveTo>
                    <a:pt x="1" y="0"/>
                  </a:moveTo>
                  <a:lnTo>
                    <a:pt x="1" y="27932"/>
                  </a:lnTo>
                  <a:cubicBezTo>
                    <a:pt x="1" y="30826"/>
                    <a:pt x="2334" y="33159"/>
                    <a:pt x="5228" y="33159"/>
                  </a:cubicBezTo>
                  <a:cubicBezTo>
                    <a:pt x="8109" y="33159"/>
                    <a:pt x="10454" y="30814"/>
                    <a:pt x="10454" y="27932"/>
                  </a:cubicBezTo>
                  <a:lnTo>
                    <a:pt x="1045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BLANK_1_1_1_2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99" name="Google Shape;199;p17"/>
          <p:cNvSpPr txBox="1"/>
          <p:nvPr>
            <p:ph idx="1" type="subTitle"/>
          </p:nvPr>
        </p:nvSpPr>
        <p:spPr>
          <a:xfrm>
            <a:off x="791375" y="1767272"/>
            <a:ext cx="2296200" cy="7470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b="1" sz="18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00" name="Google Shape;200;p17"/>
          <p:cNvSpPr txBox="1"/>
          <p:nvPr>
            <p:ph idx="2" type="subTitle"/>
          </p:nvPr>
        </p:nvSpPr>
        <p:spPr>
          <a:xfrm>
            <a:off x="791375" y="2511750"/>
            <a:ext cx="2296200" cy="102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01" name="Google Shape;201;p17"/>
          <p:cNvSpPr txBox="1"/>
          <p:nvPr>
            <p:ph idx="3" type="subTitle"/>
          </p:nvPr>
        </p:nvSpPr>
        <p:spPr>
          <a:xfrm>
            <a:off x="3423900" y="3165550"/>
            <a:ext cx="2296200" cy="102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02" name="Google Shape;202;p17"/>
          <p:cNvSpPr txBox="1"/>
          <p:nvPr>
            <p:ph idx="4" type="subTitle"/>
          </p:nvPr>
        </p:nvSpPr>
        <p:spPr>
          <a:xfrm>
            <a:off x="6056425" y="2511750"/>
            <a:ext cx="2296200" cy="102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03" name="Google Shape;203;p17"/>
          <p:cNvSpPr txBox="1"/>
          <p:nvPr>
            <p:ph idx="5" type="subTitle"/>
          </p:nvPr>
        </p:nvSpPr>
        <p:spPr>
          <a:xfrm>
            <a:off x="3423900" y="2421098"/>
            <a:ext cx="2296200" cy="7470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b="1" sz="18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04" name="Google Shape;204;p17"/>
          <p:cNvSpPr txBox="1"/>
          <p:nvPr>
            <p:ph idx="6" type="subTitle"/>
          </p:nvPr>
        </p:nvSpPr>
        <p:spPr>
          <a:xfrm>
            <a:off x="6056425" y="1767272"/>
            <a:ext cx="2296200" cy="7470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b="1" sz="18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grpSp>
        <p:nvGrpSpPr>
          <p:cNvPr id="205" name="Google Shape;205;p17"/>
          <p:cNvGrpSpPr/>
          <p:nvPr/>
        </p:nvGrpSpPr>
        <p:grpSpPr>
          <a:xfrm>
            <a:off x="4513316" y="2516692"/>
            <a:ext cx="5140031" cy="5416592"/>
            <a:chOff x="4513316" y="2516692"/>
            <a:chExt cx="5140031" cy="5416592"/>
          </a:xfrm>
        </p:grpSpPr>
        <p:sp>
          <p:nvSpPr>
            <p:cNvPr id="206" name="Google Shape;206;p17"/>
            <p:cNvSpPr/>
            <p:nvPr/>
          </p:nvSpPr>
          <p:spPr>
            <a:xfrm rot="10800000">
              <a:off x="4513316" y="4342826"/>
              <a:ext cx="3309591" cy="3590458"/>
            </a:xfrm>
            <a:custGeom>
              <a:rect b="b" l="l" r="r" t="t"/>
              <a:pathLst>
                <a:path extrusionOk="0" h="99136" w="91381">
                  <a:moveTo>
                    <a:pt x="77092" y="1"/>
                  </a:moveTo>
                  <a:cubicBezTo>
                    <a:pt x="75139" y="1"/>
                    <a:pt x="73192" y="742"/>
                    <a:pt x="71711" y="2223"/>
                  </a:cubicBezTo>
                  <a:lnTo>
                    <a:pt x="5191" y="68755"/>
                  </a:lnTo>
                  <a:cubicBezTo>
                    <a:pt x="1857" y="72065"/>
                    <a:pt x="0" y="76589"/>
                    <a:pt x="36" y="81292"/>
                  </a:cubicBezTo>
                  <a:cubicBezTo>
                    <a:pt x="48" y="86019"/>
                    <a:pt x="1941" y="90555"/>
                    <a:pt x="5298" y="93889"/>
                  </a:cubicBezTo>
                  <a:cubicBezTo>
                    <a:pt x="8800" y="97385"/>
                    <a:pt x="13392" y="99135"/>
                    <a:pt x="17968" y="99135"/>
                  </a:cubicBezTo>
                  <a:cubicBezTo>
                    <a:pt x="22494" y="99135"/>
                    <a:pt x="27005" y="97424"/>
                    <a:pt x="30432" y="93996"/>
                  </a:cubicBezTo>
                  <a:lnTo>
                    <a:pt x="32921" y="91508"/>
                  </a:lnTo>
                  <a:cubicBezTo>
                    <a:pt x="33111" y="91353"/>
                    <a:pt x="33302" y="91186"/>
                    <a:pt x="33480" y="90996"/>
                  </a:cubicBezTo>
                  <a:lnTo>
                    <a:pt x="88392" y="36084"/>
                  </a:lnTo>
                  <a:cubicBezTo>
                    <a:pt x="91381" y="33096"/>
                    <a:pt x="91369" y="28226"/>
                    <a:pt x="88344" y="25202"/>
                  </a:cubicBezTo>
                  <a:cubicBezTo>
                    <a:pt x="86829" y="23687"/>
                    <a:pt x="84844" y="22928"/>
                    <a:pt x="82865" y="22928"/>
                  </a:cubicBezTo>
                  <a:cubicBezTo>
                    <a:pt x="80909" y="22928"/>
                    <a:pt x="78959" y="23669"/>
                    <a:pt x="77474" y="25154"/>
                  </a:cubicBezTo>
                  <a:lnTo>
                    <a:pt x="19574" y="83054"/>
                  </a:lnTo>
                  <a:cubicBezTo>
                    <a:pt x="19090" y="83538"/>
                    <a:pt x="18452" y="83783"/>
                    <a:pt x="17813" y="83783"/>
                  </a:cubicBezTo>
                  <a:cubicBezTo>
                    <a:pt x="17210" y="83783"/>
                    <a:pt x="16607" y="83565"/>
                    <a:pt x="16133" y="83126"/>
                  </a:cubicBezTo>
                  <a:cubicBezTo>
                    <a:pt x="15657" y="82661"/>
                    <a:pt x="15383" y="82030"/>
                    <a:pt x="15371" y="81364"/>
                  </a:cubicBezTo>
                  <a:cubicBezTo>
                    <a:pt x="15371" y="80721"/>
                    <a:pt x="15621" y="80102"/>
                    <a:pt x="16085" y="79649"/>
                  </a:cubicBezTo>
                  <a:lnTo>
                    <a:pt x="82606" y="13129"/>
                  </a:lnTo>
                  <a:cubicBezTo>
                    <a:pt x="85582" y="10152"/>
                    <a:pt x="85570" y="5283"/>
                    <a:pt x="82558" y="2271"/>
                  </a:cubicBezTo>
                  <a:cubicBezTo>
                    <a:pt x="81044" y="757"/>
                    <a:pt x="79065" y="1"/>
                    <a:pt x="770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17"/>
            <p:cNvSpPr/>
            <p:nvPr/>
          </p:nvSpPr>
          <p:spPr>
            <a:xfrm rot="-8100000">
              <a:off x="8087199" y="3254895"/>
              <a:ext cx="484820" cy="3075349"/>
            </a:xfrm>
            <a:custGeom>
              <a:rect b="b" l="l" r="r" t="t"/>
              <a:pathLst>
                <a:path extrusionOk="0" h="66319" w="10455">
                  <a:moveTo>
                    <a:pt x="1" y="1"/>
                  </a:moveTo>
                  <a:lnTo>
                    <a:pt x="1" y="61091"/>
                  </a:lnTo>
                  <a:cubicBezTo>
                    <a:pt x="1" y="63985"/>
                    <a:pt x="2334" y="66318"/>
                    <a:pt x="5227" y="66318"/>
                  </a:cubicBezTo>
                  <a:cubicBezTo>
                    <a:pt x="8109" y="66318"/>
                    <a:pt x="10454" y="63973"/>
                    <a:pt x="10454" y="61091"/>
                  </a:cubicBezTo>
                  <a:lnTo>
                    <a:pt x="1045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17"/>
            <p:cNvSpPr/>
            <p:nvPr/>
          </p:nvSpPr>
          <p:spPr>
            <a:xfrm rot="2700000">
              <a:off x="8792376" y="2468331"/>
              <a:ext cx="435953" cy="1382709"/>
            </a:xfrm>
            <a:custGeom>
              <a:rect b="b" l="l" r="r" t="t"/>
              <a:pathLst>
                <a:path extrusionOk="0" h="33160" w="10455">
                  <a:moveTo>
                    <a:pt x="1" y="0"/>
                  </a:moveTo>
                  <a:lnTo>
                    <a:pt x="1" y="27932"/>
                  </a:lnTo>
                  <a:cubicBezTo>
                    <a:pt x="1" y="30826"/>
                    <a:pt x="2334" y="33159"/>
                    <a:pt x="5228" y="33159"/>
                  </a:cubicBezTo>
                  <a:cubicBezTo>
                    <a:pt x="8109" y="33159"/>
                    <a:pt x="10454" y="30814"/>
                    <a:pt x="10454" y="27932"/>
                  </a:cubicBezTo>
                  <a:lnTo>
                    <a:pt x="1045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9" name="Google Shape;209;p17"/>
          <p:cNvGrpSpPr/>
          <p:nvPr/>
        </p:nvGrpSpPr>
        <p:grpSpPr>
          <a:xfrm>
            <a:off x="-382556" y="4002025"/>
            <a:ext cx="1269225" cy="740575"/>
            <a:chOff x="4805650" y="2718925"/>
            <a:chExt cx="1269225" cy="740575"/>
          </a:xfrm>
        </p:grpSpPr>
        <p:sp>
          <p:nvSpPr>
            <p:cNvPr id="210" name="Google Shape;210;p17"/>
            <p:cNvSpPr/>
            <p:nvPr/>
          </p:nvSpPr>
          <p:spPr>
            <a:xfrm>
              <a:off x="4805650" y="2718925"/>
              <a:ext cx="1269225" cy="198850"/>
            </a:xfrm>
            <a:custGeom>
              <a:rect b="b" l="l" r="r" t="t"/>
              <a:pathLst>
                <a:path extrusionOk="0" h="7954" w="50769">
                  <a:moveTo>
                    <a:pt x="0" y="0"/>
                  </a:moveTo>
                  <a:lnTo>
                    <a:pt x="0" y="5227"/>
                  </a:lnTo>
                  <a:cubicBezTo>
                    <a:pt x="1346" y="5227"/>
                    <a:pt x="1870" y="5560"/>
                    <a:pt x="2822" y="6168"/>
                  </a:cubicBezTo>
                  <a:cubicBezTo>
                    <a:pt x="3989" y="6930"/>
                    <a:pt x="5584" y="7954"/>
                    <a:pt x="8466" y="7954"/>
                  </a:cubicBezTo>
                  <a:cubicBezTo>
                    <a:pt x="11347" y="7954"/>
                    <a:pt x="12943" y="6930"/>
                    <a:pt x="14109" y="6168"/>
                  </a:cubicBezTo>
                  <a:cubicBezTo>
                    <a:pt x="15062" y="5560"/>
                    <a:pt x="15574" y="5227"/>
                    <a:pt x="16919" y="5227"/>
                  </a:cubicBezTo>
                  <a:cubicBezTo>
                    <a:pt x="18265" y="5227"/>
                    <a:pt x="18788" y="5560"/>
                    <a:pt x="19741" y="6168"/>
                  </a:cubicBezTo>
                  <a:cubicBezTo>
                    <a:pt x="20908" y="6930"/>
                    <a:pt x="22503" y="7954"/>
                    <a:pt x="25385" y="7954"/>
                  </a:cubicBezTo>
                  <a:cubicBezTo>
                    <a:pt x="28266" y="7954"/>
                    <a:pt x="29861" y="6930"/>
                    <a:pt x="31028" y="6168"/>
                  </a:cubicBezTo>
                  <a:cubicBezTo>
                    <a:pt x="31981" y="5560"/>
                    <a:pt x="32493" y="5227"/>
                    <a:pt x="33838" y="5227"/>
                  </a:cubicBezTo>
                  <a:cubicBezTo>
                    <a:pt x="35195" y="5227"/>
                    <a:pt x="35707" y="5560"/>
                    <a:pt x="36660" y="6168"/>
                  </a:cubicBezTo>
                  <a:cubicBezTo>
                    <a:pt x="37827" y="6930"/>
                    <a:pt x="39422" y="7954"/>
                    <a:pt x="42303" y="7954"/>
                  </a:cubicBezTo>
                  <a:cubicBezTo>
                    <a:pt x="45185" y="7954"/>
                    <a:pt x="46780" y="6930"/>
                    <a:pt x="47947" y="6168"/>
                  </a:cubicBezTo>
                  <a:cubicBezTo>
                    <a:pt x="48899" y="5560"/>
                    <a:pt x="49423" y="5227"/>
                    <a:pt x="50769" y="5227"/>
                  </a:cubicBezTo>
                  <a:lnTo>
                    <a:pt x="50769" y="0"/>
                  </a:lnTo>
                  <a:cubicBezTo>
                    <a:pt x="47875" y="0"/>
                    <a:pt x="46280" y="1024"/>
                    <a:pt x="45113" y="1786"/>
                  </a:cubicBezTo>
                  <a:cubicBezTo>
                    <a:pt x="44173" y="2393"/>
                    <a:pt x="43649" y="2727"/>
                    <a:pt x="42303" y="2727"/>
                  </a:cubicBezTo>
                  <a:cubicBezTo>
                    <a:pt x="40958" y="2727"/>
                    <a:pt x="40434" y="2393"/>
                    <a:pt x="39493" y="1786"/>
                  </a:cubicBezTo>
                  <a:cubicBezTo>
                    <a:pt x="38327" y="1024"/>
                    <a:pt x="36731" y="0"/>
                    <a:pt x="33838" y="0"/>
                  </a:cubicBezTo>
                  <a:cubicBezTo>
                    <a:pt x="30957" y="0"/>
                    <a:pt x="29361" y="1036"/>
                    <a:pt x="28194" y="1786"/>
                  </a:cubicBezTo>
                  <a:cubicBezTo>
                    <a:pt x="27254" y="2393"/>
                    <a:pt x="26730" y="2727"/>
                    <a:pt x="25385" y="2727"/>
                  </a:cubicBezTo>
                  <a:cubicBezTo>
                    <a:pt x="24039" y="2727"/>
                    <a:pt x="23515" y="2393"/>
                    <a:pt x="22575" y="1786"/>
                  </a:cubicBezTo>
                  <a:cubicBezTo>
                    <a:pt x="21408" y="1024"/>
                    <a:pt x="19812" y="0"/>
                    <a:pt x="16919" y="0"/>
                  </a:cubicBezTo>
                  <a:cubicBezTo>
                    <a:pt x="14038" y="0"/>
                    <a:pt x="12442" y="1036"/>
                    <a:pt x="11276" y="1786"/>
                  </a:cubicBezTo>
                  <a:cubicBezTo>
                    <a:pt x="10335" y="2393"/>
                    <a:pt x="9811" y="2727"/>
                    <a:pt x="8466" y="2727"/>
                  </a:cubicBezTo>
                  <a:cubicBezTo>
                    <a:pt x="7120" y="2727"/>
                    <a:pt x="6596" y="2393"/>
                    <a:pt x="5656" y="1786"/>
                  </a:cubicBezTo>
                  <a:cubicBezTo>
                    <a:pt x="4489" y="1024"/>
                    <a:pt x="2894" y="0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17"/>
            <p:cNvSpPr/>
            <p:nvPr/>
          </p:nvSpPr>
          <p:spPr>
            <a:xfrm>
              <a:off x="4805650" y="2989775"/>
              <a:ext cx="1269225" cy="199175"/>
            </a:xfrm>
            <a:custGeom>
              <a:rect b="b" l="l" r="r" t="t"/>
              <a:pathLst>
                <a:path extrusionOk="0" h="7967" w="50769">
                  <a:moveTo>
                    <a:pt x="0" y="1"/>
                  </a:moveTo>
                  <a:lnTo>
                    <a:pt x="0" y="5228"/>
                  </a:lnTo>
                  <a:cubicBezTo>
                    <a:pt x="1346" y="5228"/>
                    <a:pt x="1870" y="5561"/>
                    <a:pt x="2822" y="6180"/>
                  </a:cubicBezTo>
                  <a:cubicBezTo>
                    <a:pt x="3989" y="6930"/>
                    <a:pt x="5584" y="7966"/>
                    <a:pt x="8466" y="7966"/>
                  </a:cubicBezTo>
                  <a:cubicBezTo>
                    <a:pt x="11347" y="7966"/>
                    <a:pt x="12943" y="6918"/>
                    <a:pt x="14109" y="6180"/>
                  </a:cubicBezTo>
                  <a:cubicBezTo>
                    <a:pt x="15062" y="5561"/>
                    <a:pt x="15574" y="5228"/>
                    <a:pt x="16919" y="5228"/>
                  </a:cubicBezTo>
                  <a:cubicBezTo>
                    <a:pt x="18265" y="5228"/>
                    <a:pt x="18788" y="5561"/>
                    <a:pt x="19741" y="6180"/>
                  </a:cubicBezTo>
                  <a:cubicBezTo>
                    <a:pt x="20908" y="6930"/>
                    <a:pt x="22503" y="7966"/>
                    <a:pt x="25385" y="7966"/>
                  </a:cubicBezTo>
                  <a:cubicBezTo>
                    <a:pt x="28266" y="7966"/>
                    <a:pt x="29861" y="6918"/>
                    <a:pt x="31028" y="6180"/>
                  </a:cubicBezTo>
                  <a:cubicBezTo>
                    <a:pt x="31981" y="5561"/>
                    <a:pt x="32493" y="5228"/>
                    <a:pt x="33838" y="5228"/>
                  </a:cubicBezTo>
                  <a:cubicBezTo>
                    <a:pt x="35195" y="5228"/>
                    <a:pt x="35707" y="5561"/>
                    <a:pt x="36660" y="6180"/>
                  </a:cubicBezTo>
                  <a:cubicBezTo>
                    <a:pt x="37827" y="6930"/>
                    <a:pt x="39422" y="7966"/>
                    <a:pt x="42303" y="7966"/>
                  </a:cubicBezTo>
                  <a:cubicBezTo>
                    <a:pt x="45185" y="7966"/>
                    <a:pt x="46780" y="6918"/>
                    <a:pt x="47947" y="6180"/>
                  </a:cubicBezTo>
                  <a:cubicBezTo>
                    <a:pt x="48899" y="5561"/>
                    <a:pt x="49423" y="5228"/>
                    <a:pt x="50769" y="5228"/>
                  </a:cubicBezTo>
                  <a:lnTo>
                    <a:pt x="50769" y="1"/>
                  </a:lnTo>
                  <a:cubicBezTo>
                    <a:pt x="47875" y="1"/>
                    <a:pt x="46280" y="1025"/>
                    <a:pt x="45113" y="1787"/>
                  </a:cubicBezTo>
                  <a:cubicBezTo>
                    <a:pt x="44173" y="2394"/>
                    <a:pt x="43649" y="2739"/>
                    <a:pt x="42303" y="2739"/>
                  </a:cubicBezTo>
                  <a:cubicBezTo>
                    <a:pt x="40958" y="2739"/>
                    <a:pt x="40434" y="2394"/>
                    <a:pt x="39493" y="1787"/>
                  </a:cubicBezTo>
                  <a:cubicBezTo>
                    <a:pt x="38327" y="1025"/>
                    <a:pt x="36731" y="1"/>
                    <a:pt x="33838" y="1"/>
                  </a:cubicBezTo>
                  <a:cubicBezTo>
                    <a:pt x="30957" y="1"/>
                    <a:pt x="29361" y="1049"/>
                    <a:pt x="28194" y="1787"/>
                  </a:cubicBezTo>
                  <a:cubicBezTo>
                    <a:pt x="27254" y="2394"/>
                    <a:pt x="26730" y="2739"/>
                    <a:pt x="25385" y="2739"/>
                  </a:cubicBezTo>
                  <a:cubicBezTo>
                    <a:pt x="24039" y="2739"/>
                    <a:pt x="23515" y="2394"/>
                    <a:pt x="22575" y="1787"/>
                  </a:cubicBezTo>
                  <a:cubicBezTo>
                    <a:pt x="21408" y="1025"/>
                    <a:pt x="19812" y="1"/>
                    <a:pt x="16919" y="1"/>
                  </a:cubicBezTo>
                  <a:cubicBezTo>
                    <a:pt x="14038" y="1"/>
                    <a:pt x="12442" y="1049"/>
                    <a:pt x="11276" y="1787"/>
                  </a:cubicBezTo>
                  <a:cubicBezTo>
                    <a:pt x="10335" y="2394"/>
                    <a:pt x="9811" y="2739"/>
                    <a:pt x="8466" y="2739"/>
                  </a:cubicBezTo>
                  <a:cubicBezTo>
                    <a:pt x="7120" y="2739"/>
                    <a:pt x="6596" y="2394"/>
                    <a:pt x="5656" y="1787"/>
                  </a:cubicBezTo>
                  <a:cubicBezTo>
                    <a:pt x="4489" y="1025"/>
                    <a:pt x="2894" y="1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17"/>
            <p:cNvSpPr/>
            <p:nvPr/>
          </p:nvSpPr>
          <p:spPr>
            <a:xfrm>
              <a:off x="4805650" y="3260350"/>
              <a:ext cx="1269225" cy="199150"/>
            </a:xfrm>
            <a:custGeom>
              <a:rect b="b" l="l" r="r" t="t"/>
              <a:pathLst>
                <a:path extrusionOk="0" h="7966" w="50769">
                  <a:moveTo>
                    <a:pt x="0" y="1"/>
                  </a:moveTo>
                  <a:lnTo>
                    <a:pt x="0" y="5227"/>
                  </a:lnTo>
                  <a:cubicBezTo>
                    <a:pt x="1346" y="5227"/>
                    <a:pt x="1870" y="5573"/>
                    <a:pt x="2822" y="6180"/>
                  </a:cubicBezTo>
                  <a:cubicBezTo>
                    <a:pt x="3989" y="6942"/>
                    <a:pt x="5584" y="7966"/>
                    <a:pt x="8466" y="7966"/>
                  </a:cubicBezTo>
                  <a:cubicBezTo>
                    <a:pt x="11347" y="7966"/>
                    <a:pt x="12943" y="6918"/>
                    <a:pt x="14109" y="6180"/>
                  </a:cubicBezTo>
                  <a:cubicBezTo>
                    <a:pt x="15062" y="5573"/>
                    <a:pt x="15574" y="5227"/>
                    <a:pt x="16919" y="5227"/>
                  </a:cubicBezTo>
                  <a:cubicBezTo>
                    <a:pt x="18265" y="5227"/>
                    <a:pt x="18788" y="5573"/>
                    <a:pt x="19741" y="6180"/>
                  </a:cubicBezTo>
                  <a:cubicBezTo>
                    <a:pt x="20908" y="6942"/>
                    <a:pt x="22503" y="7966"/>
                    <a:pt x="25385" y="7966"/>
                  </a:cubicBezTo>
                  <a:cubicBezTo>
                    <a:pt x="28266" y="7966"/>
                    <a:pt x="29861" y="6918"/>
                    <a:pt x="31028" y="6180"/>
                  </a:cubicBezTo>
                  <a:cubicBezTo>
                    <a:pt x="31981" y="5573"/>
                    <a:pt x="32493" y="5227"/>
                    <a:pt x="33838" y="5227"/>
                  </a:cubicBezTo>
                  <a:cubicBezTo>
                    <a:pt x="35195" y="5227"/>
                    <a:pt x="35707" y="5573"/>
                    <a:pt x="36660" y="6180"/>
                  </a:cubicBezTo>
                  <a:cubicBezTo>
                    <a:pt x="37827" y="6942"/>
                    <a:pt x="39422" y="7966"/>
                    <a:pt x="42303" y="7966"/>
                  </a:cubicBezTo>
                  <a:cubicBezTo>
                    <a:pt x="45185" y="7966"/>
                    <a:pt x="46780" y="6918"/>
                    <a:pt x="47947" y="6180"/>
                  </a:cubicBezTo>
                  <a:cubicBezTo>
                    <a:pt x="48899" y="5573"/>
                    <a:pt x="49423" y="5227"/>
                    <a:pt x="50769" y="5227"/>
                  </a:cubicBezTo>
                  <a:lnTo>
                    <a:pt x="50769" y="1"/>
                  </a:lnTo>
                  <a:cubicBezTo>
                    <a:pt x="47875" y="1"/>
                    <a:pt x="46280" y="1036"/>
                    <a:pt x="45113" y="1787"/>
                  </a:cubicBezTo>
                  <a:cubicBezTo>
                    <a:pt x="44173" y="2406"/>
                    <a:pt x="43649" y="2739"/>
                    <a:pt x="42303" y="2739"/>
                  </a:cubicBezTo>
                  <a:cubicBezTo>
                    <a:pt x="40958" y="2739"/>
                    <a:pt x="40434" y="2406"/>
                    <a:pt x="39493" y="1787"/>
                  </a:cubicBezTo>
                  <a:cubicBezTo>
                    <a:pt x="38327" y="1036"/>
                    <a:pt x="36731" y="1"/>
                    <a:pt x="33838" y="1"/>
                  </a:cubicBezTo>
                  <a:cubicBezTo>
                    <a:pt x="30957" y="1"/>
                    <a:pt x="29361" y="1036"/>
                    <a:pt x="28194" y="1787"/>
                  </a:cubicBezTo>
                  <a:cubicBezTo>
                    <a:pt x="27254" y="2406"/>
                    <a:pt x="26730" y="2739"/>
                    <a:pt x="25385" y="2739"/>
                  </a:cubicBezTo>
                  <a:cubicBezTo>
                    <a:pt x="24039" y="2739"/>
                    <a:pt x="23515" y="2406"/>
                    <a:pt x="22575" y="1787"/>
                  </a:cubicBezTo>
                  <a:cubicBezTo>
                    <a:pt x="21408" y="1036"/>
                    <a:pt x="19812" y="1"/>
                    <a:pt x="16919" y="1"/>
                  </a:cubicBezTo>
                  <a:cubicBezTo>
                    <a:pt x="14038" y="1"/>
                    <a:pt x="12442" y="1036"/>
                    <a:pt x="11276" y="1787"/>
                  </a:cubicBezTo>
                  <a:cubicBezTo>
                    <a:pt x="10335" y="2406"/>
                    <a:pt x="9811" y="2739"/>
                    <a:pt x="8466" y="2739"/>
                  </a:cubicBezTo>
                  <a:cubicBezTo>
                    <a:pt x="7120" y="2739"/>
                    <a:pt x="6596" y="2406"/>
                    <a:pt x="5656" y="1787"/>
                  </a:cubicBezTo>
                  <a:cubicBezTo>
                    <a:pt x="4489" y="1036"/>
                    <a:pt x="2894" y="1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1_1_1_1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5" name="Google Shape;215;p18"/>
          <p:cNvSpPr txBox="1"/>
          <p:nvPr>
            <p:ph idx="1" type="subTitle"/>
          </p:nvPr>
        </p:nvSpPr>
        <p:spPr>
          <a:xfrm>
            <a:off x="1620250" y="1306475"/>
            <a:ext cx="2820900" cy="525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b="1" sz="18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16" name="Google Shape;216;p18"/>
          <p:cNvSpPr txBox="1"/>
          <p:nvPr>
            <p:ph idx="2" type="subTitle"/>
          </p:nvPr>
        </p:nvSpPr>
        <p:spPr>
          <a:xfrm>
            <a:off x="1620251" y="1756175"/>
            <a:ext cx="2820900" cy="1027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17" name="Google Shape;217;p18"/>
          <p:cNvSpPr txBox="1"/>
          <p:nvPr>
            <p:ph idx="3" type="subTitle"/>
          </p:nvPr>
        </p:nvSpPr>
        <p:spPr>
          <a:xfrm>
            <a:off x="5504890" y="1756175"/>
            <a:ext cx="2820900" cy="1027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18" name="Google Shape;218;p18"/>
          <p:cNvSpPr txBox="1"/>
          <p:nvPr>
            <p:ph idx="4" type="subTitle"/>
          </p:nvPr>
        </p:nvSpPr>
        <p:spPr>
          <a:xfrm>
            <a:off x="1620251" y="3352100"/>
            <a:ext cx="2820900" cy="1027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19" name="Google Shape;219;p18"/>
          <p:cNvSpPr txBox="1"/>
          <p:nvPr>
            <p:ph idx="5" type="subTitle"/>
          </p:nvPr>
        </p:nvSpPr>
        <p:spPr>
          <a:xfrm>
            <a:off x="5504890" y="3352100"/>
            <a:ext cx="2820900" cy="1027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20" name="Google Shape;220;p18"/>
          <p:cNvSpPr txBox="1"/>
          <p:nvPr>
            <p:ph idx="6" type="subTitle"/>
          </p:nvPr>
        </p:nvSpPr>
        <p:spPr>
          <a:xfrm>
            <a:off x="1620250" y="2902400"/>
            <a:ext cx="2820900" cy="525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b="1" sz="18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21" name="Google Shape;221;p18"/>
          <p:cNvSpPr txBox="1"/>
          <p:nvPr>
            <p:ph idx="7" type="subTitle"/>
          </p:nvPr>
        </p:nvSpPr>
        <p:spPr>
          <a:xfrm>
            <a:off x="5504888" y="1306475"/>
            <a:ext cx="2820900" cy="525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b="1" sz="18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22" name="Google Shape;222;p18"/>
          <p:cNvSpPr txBox="1"/>
          <p:nvPr>
            <p:ph idx="8" type="subTitle"/>
          </p:nvPr>
        </p:nvSpPr>
        <p:spPr>
          <a:xfrm>
            <a:off x="5504888" y="2902400"/>
            <a:ext cx="2820900" cy="525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b="1" sz="18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grpSp>
        <p:nvGrpSpPr>
          <p:cNvPr id="223" name="Google Shape;223;p18"/>
          <p:cNvGrpSpPr/>
          <p:nvPr/>
        </p:nvGrpSpPr>
        <p:grpSpPr>
          <a:xfrm flipH="1">
            <a:off x="-621321" y="2623328"/>
            <a:ext cx="2848550" cy="4337371"/>
            <a:chOff x="6744106" y="2623328"/>
            <a:chExt cx="2848550" cy="4337371"/>
          </a:xfrm>
        </p:grpSpPr>
        <p:sp>
          <p:nvSpPr>
            <p:cNvPr id="224" name="Google Shape;224;p18"/>
            <p:cNvSpPr/>
            <p:nvPr/>
          </p:nvSpPr>
          <p:spPr>
            <a:xfrm rot="10800000">
              <a:off x="6744106" y="3994302"/>
              <a:ext cx="2734348" cy="2966397"/>
            </a:xfrm>
            <a:custGeom>
              <a:rect b="b" l="l" r="r" t="t"/>
              <a:pathLst>
                <a:path extrusionOk="0" h="99136" w="91381">
                  <a:moveTo>
                    <a:pt x="77092" y="1"/>
                  </a:moveTo>
                  <a:cubicBezTo>
                    <a:pt x="75139" y="1"/>
                    <a:pt x="73192" y="742"/>
                    <a:pt x="71711" y="2223"/>
                  </a:cubicBezTo>
                  <a:lnTo>
                    <a:pt x="5191" y="68755"/>
                  </a:lnTo>
                  <a:cubicBezTo>
                    <a:pt x="1857" y="72065"/>
                    <a:pt x="0" y="76589"/>
                    <a:pt x="36" y="81292"/>
                  </a:cubicBezTo>
                  <a:cubicBezTo>
                    <a:pt x="48" y="86019"/>
                    <a:pt x="1941" y="90555"/>
                    <a:pt x="5298" y="93889"/>
                  </a:cubicBezTo>
                  <a:cubicBezTo>
                    <a:pt x="8800" y="97385"/>
                    <a:pt x="13392" y="99135"/>
                    <a:pt x="17968" y="99135"/>
                  </a:cubicBezTo>
                  <a:cubicBezTo>
                    <a:pt x="22494" y="99135"/>
                    <a:pt x="27005" y="97424"/>
                    <a:pt x="30432" y="93996"/>
                  </a:cubicBezTo>
                  <a:lnTo>
                    <a:pt x="32921" y="91508"/>
                  </a:lnTo>
                  <a:cubicBezTo>
                    <a:pt x="33111" y="91353"/>
                    <a:pt x="33302" y="91186"/>
                    <a:pt x="33480" y="90996"/>
                  </a:cubicBezTo>
                  <a:lnTo>
                    <a:pt x="88392" y="36084"/>
                  </a:lnTo>
                  <a:cubicBezTo>
                    <a:pt x="91381" y="33096"/>
                    <a:pt x="91369" y="28226"/>
                    <a:pt x="88344" y="25202"/>
                  </a:cubicBezTo>
                  <a:cubicBezTo>
                    <a:pt x="86829" y="23687"/>
                    <a:pt x="84844" y="22928"/>
                    <a:pt x="82865" y="22928"/>
                  </a:cubicBezTo>
                  <a:cubicBezTo>
                    <a:pt x="80909" y="22928"/>
                    <a:pt x="78959" y="23669"/>
                    <a:pt x="77474" y="25154"/>
                  </a:cubicBezTo>
                  <a:lnTo>
                    <a:pt x="19574" y="83054"/>
                  </a:lnTo>
                  <a:cubicBezTo>
                    <a:pt x="19090" y="83538"/>
                    <a:pt x="18452" y="83783"/>
                    <a:pt x="17813" y="83783"/>
                  </a:cubicBezTo>
                  <a:cubicBezTo>
                    <a:pt x="17210" y="83783"/>
                    <a:pt x="16607" y="83565"/>
                    <a:pt x="16133" y="83126"/>
                  </a:cubicBezTo>
                  <a:cubicBezTo>
                    <a:pt x="15657" y="82661"/>
                    <a:pt x="15383" y="82030"/>
                    <a:pt x="15371" y="81364"/>
                  </a:cubicBezTo>
                  <a:cubicBezTo>
                    <a:pt x="15371" y="80721"/>
                    <a:pt x="15621" y="80102"/>
                    <a:pt x="16085" y="79649"/>
                  </a:cubicBezTo>
                  <a:lnTo>
                    <a:pt x="82606" y="13129"/>
                  </a:lnTo>
                  <a:cubicBezTo>
                    <a:pt x="85582" y="10152"/>
                    <a:pt x="85570" y="5283"/>
                    <a:pt x="82558" y="2271"/>
                  </a:cubicBezTo>
                  <a:cubicBezTo>
                    <a:pt x="81044" y="757"/>
                    <a:pt x="79065" y="1"/>
                    <a:pt x="770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18"/>
            <p:cNvSpPr/>
            <p:nvPr/>
          </p:nvSpPr>
          <p:spPr>
            <a:xfrm rot="2700000">
              <a:off x="8700805" y="2573233"/>
              <a:ext cx="451589" cy="1432300"/>
            </a:xfrm>
            <a:custGeom>
              <a:rect b="b" l="l" r="r" t="t"/>
              <a:pathLst>
                <a:path extrusionOk="0" h="33160" w="10455">
                  <a:moveTo>
                    <a:pt x="1" y="0"/>
                  </a:moveTo>
                  <a:lnTo>
                    <a:pt x="1" y="27932"/>
                  </a:lnTo>
                  <a:cubicBezTo>
                    <a:pt x="1" y="30826"/>
                    <a:pt x="2334" y="33159"/>
                    <a:pt x="5228" y="33159"/>
                  </a:cubicBezTo>
                  <a:cubicBezTo>
                    <a:pt x="8109" y="33159"/>
                    <a:pt x="10454" y="30814"/>
                    <a:pt x="10454" y="27932"/>
                  </a:cubicBezTo>
                  <a:lnTo>
                    <a:pt x="1045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6" name="Google Shape;226;p18"/>
          <p:cNvGrpSpPr/>
          <p:nvPr/>
        </p:nvGrpSpPr>
        <p:grpSpPr>
          <a:xfrm>
            <a:off x="8509425" y="361088"/>
            <a:ext cx="1269225" cy="740575"/>
            <a:chOff x="4805650" y="2718925"/>
            <a:chExt cx="1269225" cy="740575"/>
          </a:xfrm>
        </p:grpSpPr>
        <p:sp>
          <p:nvSpPr>
            <p:cNvPr id="227" name="Google Shape;227;p18"/>
            <p:cNvSpPr/>
            <p:nvPr/>
          </p:nvSpPr>
          <p:spPr>
            <a:xfrm>
              <a:off x="4805650" y="2718925"/>
              <a:ext cx="1269225" cy="198850"/>
            </a:xfrm>
            <a:custGeom>
              <a:rect b="b" l="l" r="r" t="t"/>
              <a:pathLst>
                <a:path extrusionOk="0" h="7954" w="50769">
                  <a:moveTo>
                    <a:pt x="0" y="0"/>
                  </a:moveTo>
                  <a:lnTo>
                    <a:pt x="0" y="5227"/>
                  </a:lnTo>
                  <a:cubicBezTo>
                    <a:pt x="1346" y="5227"/>
                    <a:pt x="1870" y="5560"/>
                    <a:pt x="2822" y="6168"/>
                  </a:cubicBezTo>
                  <a:cubicBezTo>
                    <a:pt x="3989" y="6930"/>
                    <a:pt x="5584" y="7954"/>
                    <a:pt x="8466" y="7954"/>
                  </a:cubicBezTo>
                  <a:cubicBezTo>
                    <a:pt x="11347" y="7954"/>
                    <a:pt x="12943" y="6930"/>
                    <a:pt x="14109" y="6168"/>
                  </a:cubicBezTo>
                  <a:cubicBezTo>
                    <a:pt x="15062" y="5560"/>
                    <a:pt x="15574" y="5227"/>
                    <a:pt x="16919" y="5227"/>
                  </a:cubicBezTo>
                  <a:cubicBezTo>
                    <a:pt x="18265" y="5227"/>
                    <a:pt x="18788" y="5560"/>
                    <a:pt x="19741" y="6168"/>
                  </a:cubicBezTo>
                  <a:cubicBezTo>
                    <a:pt x="20908" y="6930"/>
                    <a:pt x="22503" y="7954"/>
                    <a:pt x="25385" y="7954"/>
                  </a:cubicBezTo>
                  <a:cubicBezTo>
                    <a:pt x="28266" y="7954"/>
                    <a:pt x="29861" y="6930"/>
                    <a:pt x="31028" y="6168"/>
                  </a:cubicBezTo>
                  <a:cubicBezTo>
                    <a:pt x="31981" y="5560"/>
                    <a:pt x="32493" y="5227"/>
                    <a:pt x="33838" y="5227"/>
                  </a:cubicBezTo>
                  <a:cubicBezTo>
                    <a:pt x="35195" y="5227"/>
                    <a:pt x="35707" y="5560"/>
                    <a:pt x="36660" y="6168"/>
                  </a:cubicBezTo>
                  <a:cubicBezTo>
                    <a:pt x="37827" y="6930"/>
                    <a:pt x="39422" y="7954"/>
                    <a:pt x="42303" y="7954"/>
                  </a:cubicBezTo>
                  <a:cubicBezTo>
                    <a:pt x="45185" y="7954"/>
                    <a:pt x="46780" y="6930"/>
                    <a:pt x="47947" y="6168"/>
                  </a:cubicBezTo>
                  <a:cubicBezTo>
                    <a:pt x="48899" y="5560"/>
                    <a:pt x="49423" y="5227"/>
                    <a:pt x="50769" y="5227"/>
                  </a:cubicBezTo>
                  <a:lnTo>
                    <a:pt x="50769" y="0"/>
                  </a:lnTo>
                  <a:cubicBezTo>
                    <a:pt x="47875" y="0"/>
                    <a:pt x="46280" y="1024"/>
                    <a:pt x="45113" y="1786"/>
                  </a:cubicBezTo>
                  <a:cubicBezTo>
                    <a:pt x="44173" y="2393"/>
                    <a:pt x="43649" y="2727"/>
                    <a:pt x="42303" y="2727"/>
                  </a:cubicBezTo>
                  <a:cubicBezTo>
                    <a:pt x="40958" y="2727"/>
                    <a:pt x="40434" y="2393"/>
                    <a:pt x="39493" y="1786"/>
                  </a:cubicBezTo>
                  <a:cubicBezTo>
                    <a:pt x="38327" y="1024"/>
                    <a:pt x="36731" y="0"/>
                    <a:pt x="33838" y="0"/>
                  </a:cubicBezTo>
                  <a:cubicBezTo>
                    <a:pt x="30957" y="0"/>
                    <a:pt x="29361" y="1036"/>
                    <a:pt x="28194" y="1786"/>
                  </a:cubicBezTo>
                  <a:cubicBezTo>
                    <a:pt x="27254" y="2393"/>
                    <a:pt x="26730" y="2727"/>
                    <a:pt x="25385" y="2727"/>
                  </a:cubicBezTo>
                  <a:cubicBezTo>
                    <a:pt x="24039" y="2727"/>
                    <a:pt x="23515" y="2393"/>
                    <a:pt x="22575" y="1786"/>
                  </a:cubicBezTo>
                  <a:cubicBezTo>
                    <a:pt x="21408" y="1024"/>
                    <a:pt x="19812" y="0"/>
                    <a:pt x="16919" y="0"/>
                  </a:cubicBezTo>
                  <a:cubicBezTo>
                    <a:pt x="14038" y="0"/>
                    <a:pt x="12442" y="1036"/>
                    <a:pt x="11276" y="1786"/>
                  </a:cubicBezTo>
                  <a:cubicBezTo>
                    <a:pt x="10335" y="2393"/>
                    <a:pt x="9811" y="2727"/>
                    <a:pt x="8466" y="2727"/>
                  </a:cubicBezTo>
                  <a:cubicBezTo>
                    <a:pt x="7120" y="2727"/>
                    <a:pt x="6596" y="2393"/>
                    <a:pt x="5656" y="1786"/>
                  </a:cubicBezTo>
                  <a:cubicBezTo>
                    <a:pt x="4489" y="1024"/>
                    <a:pt x="2894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18"/>
            <p:cNvSpPr/>
            <p:nvPr/>
          </p:nvSpPr>
          <p:spPr>
            <a:xfrm>
              <a:off x="4805650" y="2989775"/>
              <a:ext cx="1269225" cy="199175"/>
            </a:xfrm>
            <a:custGeom>
              <a:rect b="b" l="l" r="r" t="t"/>
              <a:pathLst>
                <a:path extrusionOk="0" h="7967" w="50769">
                  <a:moveTo>
                    <a:pt x="0" y="1"/>
                  </a:moveTo>
                  <a:lnTo>
                    <a:pt x="0" y="5228"/>
                  </a:lnTo>
                  <a:cubicBezTo>
                    <a:pt x="1346" y="5228"/>
                    <a:pt x="1870" y="5561"/>
                    <a:pt x="2822" y="6180"/>
                  </a:cubicBezTo>
                  <a:cubicBezTo>
                    <a:pt x="3989" y="6930"/>
                    <a:pt x="5584" y="7966"/>
                    <a:pt x="8466" y="7966"/>
                  </a:cubicBezTo>
                  <a:cubicBezTo>
                    <a:pt x="11347" y="7966"/>
                    <a:pt x="12943" y="6918"/>
                    <a:pt x="14109" y="6180"/>
                  </a:cubicBezTo>
                  <a:cubicBezTo>
                    <a:pt x="15062" y="5561"/>
                    <a:pt x="15574" y="5228"/>
                    <a:pt x="16919" y="5228"/>
                  </a:cubicBezTo>
                  <a:cubicBezTo>
                    <a:pt x="18265" y="5228"/>
                    <a:pt x="18788" y="5561"/>
                    <a:pt x="19741" y="6180"/>
                  </a:cubicBezTo>
                  <a:cubicBezTo>
                    <a:pt x="20908" y="6930"/>
                    <a:pt x="22503" y="7966"/>
                    <a:pt x="25385" y="7966"/>
                  </a:cubicBezTo>
                  <a:cubicBezTo>
                    <a:pt x="28266" y="7966"/>
                    <a:pt x="29861" y="6918"/>
                    <a:pt x="31028" y="6180"/>
                  </a:cubicBezTo>
                  <a:cubicBezTo>
                    <a:pt x="31981" y="5561"/>
                    <a:pt x="32493" y="5228"/>
                    <a:pt x="33838" y="5228"/>
                  </a:cubicBezTo>
                  <a:cubicBezTo>
                    <a:pt x="35195" y="5228"/>
                    <a:pt x="35707" y="5561"/>
                    <a:pt x="36660" y="6180"/>
                  </a:cubicBezTo>
                  <a:cubicBezTo>
                    <a:pt x="37827" y="6930"/>
                    <a:pt x="39422" y="7966"/>
                    <a:pt x="42303" y="7966"/>
                  </a:cubicBezTo>
                  <a:cubicBezTo>
                    <a:pt x="45185" y="7966"/>
                    <a:pt x="46780" y="6918"/>
                    <a:pt x="47947" y="6180"/>
                  </a:cubicBezTo>
                  <a:cubicBezTo>
                    <a:pt x="48899" y="5561"/>
                    <a:pt x="49423" y="5228"/>
                    <a:pt x="50769" y="5228"/>
                  </a:cubicBezTo>
                  <a:lnTo>
                    <a:pt x="50769" y="1"/>
                  </a:lnTo>
                  <a:cubicBezTo>
                    <a:pt x="47875" y="1"/>
                    <a:pt x="46280" y="1025"/>
                    <a:pt x="45113" y="1787"/>
                  </a:cubicBezTo>
                  <a:cubicBezTo>
                    <a:pt x="44173" y="2394"/>
                    <a:pt x="43649" y="2739"/>
                    <a:pt x="42303" y="2739"/>
                  </a:cubicBezTo>
                  <a:cubicBezTo>
                    <a:pt x="40958" y="2739"/>
                    <a:pt x="40434" y="2394"/>
                    <a:pt x="39493" y="1787"/>
                  </a:cubicBezTo>
                  <a:cubicBezTo>
                    <a:pt x="38327" y="1025"/>
                    <a:pt x="36731" y="1"/>
                    <a:pt x="33838" y="1"/>
                  </a:cubicBezTo>
                  <a:cubicBezTo>
                    <a:pt x="30957" y="1"/>
                    <a:pt x="29361" y="1049"/>
                    <a:pt x="28194" y="1787"/>
                  </a:cubicBezTo>
                  <a:cubicBezTo>
                    <a:pt x="27254" y="2394"/>
                    <a:pt x="26730" y="2739"/>
                    <a:pt x="25385" y="2739"/>
                  </a:cubicBezTo>
                  <a:cubicBezTo>
                    <a:pt x="24039" y="2739"/>
                    <a:pt x="23515" y="2394"/>
                    <a:pt x="22575" y="1787"/>
                  </a:cubicBezTo>
                  <a:cubicBezTo>
                    <a:pt x="21408" y="1025"/>
                    <a:pt x="19812" y="1"/>
                    <a:pt x="16919" y="1"/>
                  </a:cubicBezTo>
                  <a:cubicBezTo>
                    <a:pt x="14038" y="1"/>
                    <a:pt x="12442" y="1049"/>
                    <a:pt x="11276" y="1787"/>
                  </a:cubicBezTo>
                  <a:cubicBezTo>
                    <a:pt x="10335" y="2394"/>
                    <a:pt x="9811" y="2739"/>
                    <a:pt x="8466" y="2739"/>
                  </a:cubicBezTo>
                  <a:cubicBezTo>
                    <a:pt x="7120" y="2739"/>
                    <a:pt x="6596" y="2394"/>
                    <a:pt x="5656" y="1787"/>
                  </a:cubicBezTo>
                  <a:cubicBezTo>
                    <a:pt x="4489" y="1025"/>
                    <a:pt x="2894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18"/>
            <p:cNvSpPr/>
            <p:nvPr/>
          </p:nvSpPr>
          <p:spPr>
            <a:xfrm>
              <a:off x="4805650" y="3260350"/>
              <a:ext cx="1269225" cy="199150"/>
            </a:xfrm>
            <a:custGeom>
              <a:rect b="b" l="l" r="r" t="t"/>
              <a:pathLst>
                <a:path extrusionOk="0" h="7966" w="50769">
                  <a:moveTo>
                    <a:pt x="0" y="1"/>
                  </a:moveTo>
                  <a:lnTo>
                    <a:pt x="0" y="5227"/>
                  </a:lnTo>
                  <a:cubicBezTo>
                    <a:pt x="1346" y="5227"/>
                    <a:pt x="1870" y="5573"/>
                    <a:pt x="2822" y="6180"/>
                  </a:cubicBezTo>
                  <a:cubicBezTo>
                    <a:pt x="3989" y="6942"/>
                    <a:pt x="5584" y="7966"/>
                    <a:pt x="8466" y="7966"/>
                  </a:cubicBezTo>
                  <a:cubicBezTo>
                    <a:pt x="11347" y="7966"/>
                    <a:pt x="12943" y="6918"/>
                    <a:pt x="14109" y="6180"/>
                  </a:cubicBezTo>
                  <a:cubicBezTo>
                    <a:pt x="15062" y="5573"/>
                    <a:pt x="15574" y="5227"/>
                    <a:pt x="16919" y="5227"/>
                  </a:cubicBezTo>
                  <a:cubicBezTo>
                    <a:pt x="18265" y="5227"/>
                    <a:pt x="18788" y="5573"/>
                    <a:pt x="19741" y="6180"/>
                  </a:cubicBezTo>
                  <a:cubicBezTo>
                    <a:pt x="20908" y="6942"/>
                    <a:pt x="22503" y="7966"/>
                    <a:pt x="25385" y="7966"/>
                  </a:cubicBezTo>
                  <a:cubicBezTo>
                    <a:pt x="28266" y="7966"/>
                    <a:pt x="29861" y="6918"/>
                    <a:pt x="31028" y="6180"/>
                  </a:cubicBezTo>
                  <a:cubicBezTo>
                    <a:pt x="31981" y="5573"/>
                    <a:pt x="32493" y="5227"/>
                    <a:pt x="33838" y="5227"/>
                  </a:cubicBezTo>
                  <a:cubicBezTo>
                    <a:pt x="35195" y="5227"/>
                    <a:pt x="35707" y="5573"/>
                    <a:pt x="36660" y="6180"/>
                  </a:cubicBezTo>
                  <a:cubicBezTo>
                    <a:pt x="37827" y="6942"/>
                    <a:pt x="39422" y="7966"/>
                    <a:pt x="42303" y="7966"/>
                  </a:cubicBezTo>
                  <a:cubicBezTo>
                    <a:pt x="45185" y="7966"/>
                    <a:pt x="46780" y="6918"/>
                    <a:pt x="47947" y="6180"/>
                  </a:cubicBezTo>
                  <a:cubicBezTo>
                    <a:pt x="48899" y="5573"/>
                    <a:pt x="49423" y="5227"/>
                    <a:pt x="50769" y="5227"/>
                  </a:cubicBezTo>
                  <a:lnTo>
                    <a:pt x="50769" y="1"/>
                  </a:lnTo>
                  <a:cubicBezTo>
                    <a:pt x="47875" y="1"/>
                    <a:pt x="46280" y="1036"/>
                    <a:pt x="45113" y="1787"/>
                  </a:cubicBezTo>
                  <a:cubicBezTo>
                    <a:pt x="44173" y="2406"/>
                    <a:pt x="43649" y="2739"/>
                    <a:pt x="42303" y="2739"/>
                  </a:cubicBezTo>
                  <a:cubicBezTo>
                    <a:pt x="40958" y="2739"/>
                    <a:pt x="40434" y="2406"/>
                    <a:pt x="39493" y="1787"/>
                  </a:cubicBezTo>
                  <a:cubicBezTo>
                    <a:pt x="38327" y="1036"/>
                    <a:pt x="36731" y="1"/>
                    <a:pt x="33838" y="1"/>
                  </a:cubicBezTo>
                  <a:cubicBezTo>
                    <a:pt x="30957" y="1"/>
                    <a:pt x="29361" y="1036"/>
                    <a:pt x="28194" y="1787"/>
                  </a:cubicBezTo>
                  <a:cubicBezTo>
                    <a:pt x="27254" y="2406"/>
                    <a:pt x="26730" y="2739"/>
                    <a:pt x="25385" y="2739"/>
                  </a:cubicBezTo>
                  <a:cubicBezTo>
                    <a:pt x="24039" y="2739"/>
                    <a:pt x="23515" y="2406"/>
                    <a:pt x="22575" y="1787"/>
                  </a:cubicBezTo>
                  <a:cubicBezTo>
                    <a:pt x="21408" y="1036"/>
                    <a:pt x="19812" y="1"/>
                    <a:pt x="16919" y="1"/>
                  </a:cubicBezTo>
                  <a:cubicBezTo>
                    <a:pt x="14038" y="1"/>
                    <a:pt x="12442" y="1036"/>
                    <a:pt x="11276" y="1787"/>
                  </a:cubicBezTo>
                  <a:cubicBezTo>
                    <a:pt x="10335" y="2406"/>
                    <a:pt x="9811" y="2739"/>
                    <a:pt x="8466" y="2739"/>
                  </a:cubicBezTo>
                  <a:cubicBezTo>
                    <a:pt x="7120" y="2739"/>
                    <a:pt x="6596" y="2406"/>
                    <a:pt x="5656" y="1787"/>
                  </a:cubicBezTo>
                  <a:cubicBezTo>
                    <a:pt x="4489" y="1036"/>
                    <a:pt x="2894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0" name="Google Shape;230;p18"/>
          <p:cNvSpPr/>
          <p:nvPr/>
        </p:nvSpPr>
        <p:spPr>
          <a:xfrm flipH="1" rot="10800000">
            <a:off x="-2023569" y="-1733573"/>
            <a:ext cx="2734348" cy="2966397"/>
          </a:xfrm>
          <a:custGeom>
            <a:rect b="b" l="l" r="r" t="t"/>
            <a:pathLst>
              <a:path extrusionOk="0" h="99136" w="91381">
                <a:moveTo>
                  <a:pt x="77092" y="1"/>
                </a:moveTo>
                <a:cubicBezTo>
                  <a:pt x="75139" y="1"/>
                  <a:pt x="73192" y="742"/>
                  <a:pt x="71711" y="2223"/>
                </a:cubicBezTo>
                <a:lnTo>
                  <a:pt x="5191" y="68755"/>
                </a:lnTo>
                <a:cubicBezTo>
                  <a:pt x="1857" y="72065"/>
                  <a:pt x="0" y="76589"/>
                  <a:pt x="36" y="81292"/>
                </a:cubicBezTo>
                <a:cubicBezTo>
                  <a:pt x="48" y="86019"/>
                  <a:pt x="1941" y="90555"/>
                  <a:pt x="5298" y="93889"/>
                </a:cubicBezTo>
                <a:cubicBezTo>
                  <a:pt x="8800" y="97385"/>
                  <a:pt x="13392" y="99135"/>
                  <a:pt x="17968" y="99135"/>
                </a:cubicBezTo>
                <a:cubicBezTo>
                  <a:pt x="22494" y="99135"/>
                  <a:pt x="27005" y="97424"/>
                  <a:pt x="30432" y="93996"/>
                </a:cubicBezTo>
                <a:lnTo>
                  <a:pt x="32921" y="91508"/>
                </a:lnTo>
                <a:cubicBezTo>
                  <a:pt x="33111" y="91353"/>
                  <a:pt x="33302" y="91186"/>
                  <a:pt x="33480" y="90996"/>
                </a:cubicBezTo>
                <a:lnTo>
                  <a:pt x="88392" y="36084"/>
                </a:lnTo>
                <a:cubicBezTo>
                  <a:pt x="91381" y="33096"/>
                  <a:pt x="91369" y="28226"/>
                  <a:pt x="88344" y="25202"/>
                </a:cubicBezTo>
                <a:cubicBezTo>
                  <a:pt x="86829" y="23687"/>
                  <a:pt x="84844" y="22928"/>
                  <a:pt x="82865" y="22928"/>
                </a:cubicBezTo>
                <a:cubicBezTo>
                  <a:pt x="80909" y="22928"/>
                  <a:pt x="78959" y="23669"/>
                  <a:pt x="77474" y="25154"/>
                </a:cubicBezTo>
                <a:lnTo>
                  <a:pt x="19574" y="83054"/>
                </a:lnTo>
                <a:cubicBezTo>
                  <a:pt x="19090" y="83538"/>
                  <a:pt x="18452" y="83783"/>
                  <a:pt x="17813" y="83783"/>
                </a:cubicBezTo>
                <a:cubicBezTo>
                  <a:pt x="17210" y="83783"/>
                  <a:pt x="16607" y="83565"/>
                  <a:pt x="16133" y="83126"/>
                </a:cubicBezTo>
                <a:cubicBezTo>
                  <a:pt x="15657" y="82661"/>
                  <a:pt x="15383" y="82030"/>
                  <a:pt x="15371" y="81364"/>
                </a:cubicBezTo>
                <a:cubicBezTo>
                  <a:pt x="15371" y="80721"/>
                  <a:pt x="15621" y="80102"/>
                  <a:pt x="16085" y="79649"/>
                </a:cubicBezTo>
                <a:lnTo>
                  <a:pt x="82606" y="13129"/>
                </a:lnTo>
                <a:cubicBezTo>
                  <a:pt x="85582" y="10152"/>
                  <a:pt x="85570" y="5283"/>
                  <a:pt x="82558" y="2271"/>
                </a:cubicBezTo>
                <a:cubicBezTo>
                  <a:pt x="81044" y="757"/>
                  <a:pt x="79065" y="1"/>
                  <a:pt x="7709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BLANK_1_1_1_1_1"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3" name="Google Shape;233;p19"/>
          <p:cNvSpPr txBox="1"/>
          <p:nvPr>
            <p:ph idx="1" type="subTitle"/>
          </p:nvPr>
        </p:nvSpPr>
        <p:spPr>
          <a:xfrm>
            <a:off x="1033118" y="2040119"/>
            <a:ext cx="22596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34" name="Google Shape;234;p19"/>
          <p:cNvSpPr txBox="1"/>
          <p:nvPr>
            <p:ph idx="2" type="subTitle"/>
          </p:nvPr>
        </p:nvSpPr>
        <p:spPr>
          <a:xfrm>
            <a:off x="3442200" y="2040119"/>
            <a:ext cx="22596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35" name="Google Shape;235;p19"/>
          <p:cNvSpPr txBox="1"/>
          <p:nvPr>
            <p:ph idx="3" type="subTitle"/>
          </p:nvPr>
        </p:nvSpPr>
        <p:spPr>
          <a:xfrm>
            <a:off x="5853532" y="2040119"/>
            <a:ext cx="22551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36" name="Google Shape;236;p19"/>
          <p:cNvSpPr txBox="1"/>
          <p:nvPr>
            <p:ph idx="4" type="subTitle"/>
          </p:nvPr>
        </p:nvSpPr>
        <p:spPr>
          <a:xfrm>
            <a:off x="1033118" y="3665025"/>
            <a:ext cx="22596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37" name="Google Shape;237;p19"/>
          <p:cNvSpPr txBox="1"/>
          <p:nvPr>
            <p:ph idx="5" type="subTitle"/>
          </p:nvPr>
        </p:nvSpPr>
        <p:spPr>
          <a:xfrm>
            <a:off x="3442200" y="3665025"/>
            <a:ext cx="22596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38" name="Google Shape;238;p19"/>
          <p:cNvSpPr txBox="1"/>
          <p:nvPr>
            <p:ph idx="6" type="subTitle"/>
          </p:nvPr>
        </p:nvSpPr>
        <p:spPr>
          <a:xfrm>
            <a:off x="5853532" y="3665025"/>
            <a:ext cx="22551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39" name="Google Shape;239;p19"/>
          <p:cNvSpPr txBox="1"/>
          <p:nvPr>
            <p:ph idx="7" type="subTitle"/>
          </p:nvPr>
        </p:nvSpPr>
        <p:spPr>
          <a:xfrm>
            <a:off x="1033118" y="1314850"/>
            <a:ext cx="2259600" cy="727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b="1" sz="18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40" name="Google Shape;240;p19"/>
          <p:cNvSpPr txBox="1"/>
          <p:nvPr>
            <p:ph idx="8" type="subTitle"/>
          </p:nvPr>
        </p:nvSpPr>
        <p:spPr>
          <a:xfrm>
            <a:off x="3442200" y="1314850"/>
            <a:ext cx="2259600" cy="727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b="1" sz="18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41" name="Google Shape;241;p19"/>
          <p:cNvSpPr txBox="1"/>
          <p:nvPr>
            <p:ph idx="9" type="subTitle"/>
          </p:nvPr>
        </p:nvSpPr>
        <p:spPr>
          <a:xfrm>
            <a:off x="5853532" y="1314850"/>
            <a:ext cx="2255100" cy="727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b="1" sz="18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42" name="Google Shape;242;p19"/>
          <p:cNvSpPr txBox="1"/>
          <p:nvPr>
            <p:ph idx="13" type="subTitle"/>
          </p:nvPr>
        </p:nvSpPr>
        <p:spPr>
          <a:xfrm>
            <a:off x="1033118" y="2935175"/>
            <a:ext cx="2259600" cy="727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b="1" sz="18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43" name="Google Shape;243;p19"/>
          <p:cNvSpPr txBox="1"/>
          <p:nvPr>
            <p:ph idx="14" type="subTitle"/>
          </p:nvPr>
        </p:nvSpPr>
        <p:spPr>
          <a:xfrm>
            <a:off x="3442200" y="2935175"/>
            <a:ext cx="2259600" cy="727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b="1" sz="18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44" name="Google Shape;244;p19"/>
          <p:cNvSpPr txBox="1"/>
          <p:nvPr>
            <p:ph idx="15" type="subTitle"/>
          </p:nvPr>
        </p:nvSpPr>
        <p:spPr>
          <a:xfrm>
            <a:off x="5851282" y="2935175"/>
            <a:ext cx="2259600" cy="727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b="1" sz="18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grpSp>
        <p:nvGrpSpPr>
          <p:cNvPr id="245" name="Google Shape;245;p19"/>
          <p:cNvGrpSpPr/>
          <p:nvPr/>
        </p:nvGrpSpPr>
        <p:grpSpPr>
          <a:xfrm>
            <a:off x="6608975" y="2335023"/>
            <a:ext cx="3459330" cy="4341052"/>
            <a:chOff x="6608975" y="2335023"/>
            <a:chExt cx="3459330" cy="4341052"/>
          </a:xfrm>
        </p:grpSpPr>
        <p:grpSp>
          <p:nvGrpSpPr>
            <p:cNvPr id="246" name="Google Shape;246;p19"/>
            <p:cNvGrpSpPr/>
            <p:nvPr/>
          </p:nvGrpSpPr>
          <p:grpSpPr>
            <a:xfrm>
              <a:off x="6608975" y="4682350"/>
              <a:ext cx="1269225" cy="740575"/>
              <a:chOff x="4805650" y="2718925"/>
              <a:chExt cx="1269225" cy="740575"/>
            </a:xfrm>
          </p:grpSpPr>
          <p:sp>
            <p:nvSpPr>
              <p:cNvPr id="247" name="Google Shape;247;p19"/>
              <p:cNvSpPr/>
              <p:nvPr/>
            </p:nvSpPr>
            <p:spPr>
              <a:xfrm>
                <a:off x="4805650" y="2718925"/>
                <a:ext cx="1269225" cy="198850"/>
              </a:xfrm>
              <a:custGeom>
                <a:rect b="b" l="l" r="r" t="t"/>
                <a:pathLst>
                  <a:path extrusionOk="0" h="7954" w="50769">
                    <a:moveTo>
                      <a:pt x="0" y="0"/>
                    </a:moveTo>
                    <a:lnTo>
                      <a:pt x="0" y="5227"/>
                    </a:lnTo>
                    <a:cubicBezTo>
                      <a:pt x="1346" y="5227"/>
                      <a:pt x="1870" y="5560"/>
                      <a:pt x="2822" y="6168"/>
                    </a:cubicBezTo>
                    <a:cubicBezTo>
                      <a:pt x="3989" y="6930"/>
                      <a:pt x="5584" y="7954"/>
                      <a:pt x="8466" y="7954"/>
                    </a:cubicBezTo>
                    <a:cubicBezTo>
                      <a:pt x="11347" y="7954"/>
                      <a:pt x="12943" y="6930"/>
                      <a:pt x="14109" y="6168"/>
                    </a:cubicBezTo>
                    <a:cubicBezTo>
                      <a:pt x="15062" y="5560"/>
                      <a:pt x="15574" y="5227"/>
                      <a:pt x="16919" y="5227"/>
                    </a:cubicBezTo>
                    <a:cubicBezTo>
                      <a:pt x="18265" y="5227"/>
                      <a:pt x="18788" y="5560"/>
                      <a:pt x="19741" y="6168"/>
                    </a:cubicBezTo>
                    <a:cubicBezTo>
                      <a:pt x="20908" y="6930"/>
                      <a:pt x="22503" y="7954"/>
                      <a:pt x="25385" y="7954"/>
                    </a:cubicBezTo>
                    <a:cubicBezTo>
                      <a:pt x="28266" y="7954"/>
                      <a:pt x="29861" y="6930"/>
                      <a:pt x="31028" y="6168"/>
                    </a:cubicBezTo>
                    <a:cubicBezTo>
                      <a:pt x="31981" y="5560"/>
                      <a:pt x="32493" y="5227"/>
                      <a:pt x="33838" y="5227"/>
                    </a:cubicBezTo>
                    <a:cubicBezTo>
                      <a:pt x="35195" y="5227"/>
                      <a:pt x="35707" y="5560"/>
                      <a:pt x="36660" y="6168"/>
                    </a:cubicBezTo>
                    <a:cubicBezTo>
                      <a:pt x="37827" y="6930"/>
                      <a:pt x="39422" y="7954"/>
                      <a:pt x="42303" y="7954"/>
                    </a:cubicBezTo>
                    <a:cubicBezTo>
                      <a:pt x="45185" y="7954"/>
                      <a:pt x="46780" y="6930"/>
                      <a:pt x="47947" y="6168"/>
                    </a:cubicBezTo>
                    <a:cubicBezTo>
                      <a:pt x="48899" y="5560"/>
                      <a:pt x="49423" y="5227"/>
                      <a:pt x="50769" y="5227"/>
                    </a:cubicBezTo>
                    <a:lnTo>
                      <a:pt x="50769" y="0"/>
                    </a:lnTo>
                    <a:cubicBezTo>
                      <a:pt x="47875" y="0"/>
                      <a:pt x="46280" y="1024"/>
                      <a:pt x="45113" y="1786"/>
                    </a:cubicBezTo>
                    <a:cubicBezTo>
                      <a:pt x="44173" y="2393"/>
                      <a:pt x="43649" y="2727"/>
                      <a:pt x="42303" y="2727"/>
                    </a:cubicBezTo>
                    <a:cubicBezTo>
                      <a:pt x="40958" y="2727"/>
                      <a:pt x="40434" y="2393"/>
                      <a:pt x="39493" y="1786"/>
                    </a:cubicBezTo>
                    <a:cubicBezTo>
                      <a:pt x="38327" y="1024"/>
                      <a:pt x="36731" y="0"/>
                      <a:pt x="33838" y="0"/>
                    </a:cubicBezTo>
                    <a:cubicBezTo>
                      <a:pt x="30957" y="0"/>
                      <a:pt x="29361" y="1036"/>
                      <a:pt x="28194" y="1786"/>
                    </a:cubicBezTo>
                    <a:cubicBezTo>
                      <a:pt x="27254" y="2393"/>
                      <a:pt x="26730" y="2727"/>
                      <a:pt x="25385" y="2727"/>
                    </a:cubicBezTo>
                    <a:cubicBezTo>
                      <a:pt x="24039" y="2727"/>
                      <a:pt x="23515" y="2393"/>
                      <a:pt x="22575" y="1786"/>
                    </a:cubicBezTo>
                    <a:cubicBezTo>
                      <a:pt x="21408" y="1024"/>
                      <a:pt x="19812" y="0"/>
                      <a:pt x="16919" y="0"/>
                    </a:cubicBezTo>
                    <a:cubicBezTo>
                      <a:pt x="14038" y="0"/>
                      <a:pt x="12442" y="1036"/>
                      <a:pt x="11276" y="1786"/>
                    </a:cubicBezTo>
                    <a:cubicBezTo>
                      <a:pt x="10335" y="2393"/>
                      <a:pt x="9811" y="2727"/>
                      <a:pt x="8466" y="2727"/>
                    </a:cubicBezTo>
                    <a:cubicBezTo>
                      <a:pt x="7120" y="2727"/>
                      <a:pt x="6596" y="2393"/>
                      <a:pt x="5656" y="1786"/>
                    </a:cubicBezTo>
                    <a:cubicBezTo>
                      <a:pt x="4489" y="1024"/>
                      <a:pt x="2894" y="0"/>
                      <a:pt x="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19"/>
              <p:cNvSpPr/>
              <p:nvPr/>
            </p:nvSpPr>
            <p:spPr>
              <a:xfrm>
                <a:off x="4805650" y="2989775"/>
                <a:ext cx="1269225" cy="199175"/>
              </a:xfrm>
              <a:custGeom>
                <a:rect b="b" l="l" r="r" t="t"/>
                <a:pathLst>
                  <a:path extrusionOk="0" h="7967" w="50769">
                    <a:moveTo>
                      <a:pt x="0" y="1"/>
                    </a:moveTo>
                    <a:lnTo>
                      <a:pt x="0" y="5228"/>
                    </a:lnTo>
                    <a:cubicBezTo>
                      <a:pt x="1346" y="5228"/>
                      <a:pt x="1870" y="5561"/>
                      <a:pt x="2822" y="6180"/>
                    </a:cubicBezTo>
                    <a:cubicBezTo>
                      <a:pt x="3989" y="6930"/>
                      <a:pt x="5584" y="7966"/>
                      <a:pt x="8466" y="7966"/>
                    </a:cubicBezTo>
                    <a:cubicBezTo>
                      <a:pt x="11347" y="7966"/>
                      <a:pt x="12943" y="6918"/>
                      <a:pt x="14109" y="6180"/>
                    </a:cubicBezTo>
                    <a:cubicBezTo>
                      <a:pt x="15062" y="5561"/>
                      <a:pt x="15574" y="5228"/>
                      <a:pt x="16919" y="5228"/>
                    </a:cubicBezTo>
                    <a:cubicBezTo>
                      <a:pt x="18265" y="5228"/>
                      <a:pt x="18788" y="5561"/>
                      <a:pt x="19741" y="6180"/>
                    </a:cubicBezTo>
                    <a:cubicBezTo>
                      <a:pt x="20908" y="6930"/>
                      <a:pt x="22503" y="7966"/>
                      <a:pt x="25385" y="7966"/>
                    </a:cubicBezTo>
                    <a:cubicBezTo>
                      <a:pt x="28266" y="7966"/>
                      <a:pt x="29861" y="6918"/>
                      <a:pt x="31028" y="6180"/>
                    </a:cubicBezTo>
                    <a:cubicBezTo>
                      <a:pt x="31981" y="5561"/>
                      <a:pt x="32493" y="5228"/>
                      <a:pt x="33838" y="5228"/>
                    </a:cubicBezTo>
                    <a:cubicBezTo>
                      <a:pt x="35195" y="5228"/>
                      <a:pt x="35707" y="5561"/>
                      <a:pt x="36660" y="6180"/>
                    </a:cubicBezTo>
                    <a:cubicBezTo>
                      <a:pt x="37827" y="6930"/>
                      <a:pt x="39422" y="7966"/>
                      <a:pt x="42303" y="7966"/>
                    </a:cubicBezTo>
                    <a:cubicBezTo>
                      <a:pt x="45185" y="7966"/>
                      <a:pt x="46780" y="6918"/>
                      <a:pt x="47947" y="6180"/>
                    </a:cubicBezTo>
                    <a:cubicBezTo>
                      <a:pt x="48899" y="5561"/>
                      <a:pt x="49423" y="5228"/>
                      <a:pt x="50769" y="5228"/>
                    </a:cubicBezTo>
                    <a:lnTo>
                      <a:pt x="50769" y="1"/>
                    </a:lnTo>
                    <a:cubicBezTo>
                      <a:pt x="47875" y="1"/>
                      <a:pt x="46280" y="1025"/>
                      <a:pt x="45113" y="1787"/>
                    </a:cubicBezTo>
                    <a:cubicBezTo>
                      <a:pt x="44173" y="2394"/>
                      <a:pt x="43649" y="2739"/>
                      <a:pt x="42303" y="2739"/>
                    </a:cubicBezTo>
                    <a:cubicBezTo>
                      <a:pt x="40958" y="2739"/>
                      <a:pt x="40434" y="2394"/>
                      <a:pt x="39493" y="1787"/>
                    </a:cubicBezTo>
                    <a:cubicBezTo>
                      <a:pt x="38327" y="1025"/>
                      <a:pt x="36731" y="1"/>
                      <a:pt x="33838" y="1"/>
                    </a:cubicBezTo>
                    <a:cubicBezTo>
                      <a:pt x="30957" y="1"/>
                      <a:pt x="29361" y="1049"/>
                      <a:pt x="28194" y="1787"/>
                    </a:cubicBezTo>
                    <a:cubicBezTo>
                      <a:pt x="27254" y="2394"/>
                      <a:pt x="26730" y="2739"/>
                      <a:pt x="25385" y="2739"/>
                    </a:cubicBezTo>
                    <a:cubicBezTo>
                      <a:pt x="24039" y="2739"/>
                      <a:pt x="23515" y="2394"/>
                      <a:pt x="22575" y="1787"/>
                    </a:cubicBezTo>
                    <a:cubicBezTo>
                      <a:pt x="21408" y="1025"/>
                      <a:pt x="19812" y="1"/>
                      <a:pt x="16919" y="1"/>
                    </a:cubicBezTo>
                    <a:cubicBezTo>
                      <a:pt x="14038" y="1"/>
                      <a:pt x="12442" y="1049"/>
                      <a:pt x="11276" y="1787"/>
                    </a:cubicBezTo>
                    <a:cubicBezTo>
                      <a:pt x="10335" y="2394"/>
                      <a:pt x="9811" y="2739"/>
                      <a:pt x="8466" y="2739"/>
                    </a:cubicBezTo>
                    <a:cubicBezTo>
                      <a:pt x="7120" y="2739"/>
                      <a:pt x="6596" y="2394"/>
                      <a:pt x="5656" y="1787"/>
                    </a:cubicBezTo>
                    <a:cubicBezTo>
                      <a:pt x="4489" y="1025"/>
                      <a:pt x="2894" y="1"/>
                      <a:pt x="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9" name="Google Shape;249;p19"/>
              <p:cNvSpPr/>
              <p:nvPr/>
            </p:nvSpPr>
            <p:spPr>
              <a:xfrm>
                <a:off x="4805650" y="3260350"/>
                <a:ext cx="1269225" cy="199150"/>
              </a:xfrm>
              <a:custGeom>
                <a:rect b="b" l="l" r="r" t="t"/>
                <a:pathLst>
                  <a:path extrusionOk="0" h="7966" w="50769">
                    <a:moveTo>
                      <a:pt x="0" y="1"/>
                    </a:moveTo>
                    <a:lnTo>
                      <a:pt x="0" y="5227"/>
                    </a:lnTo>
                    <a:cubicBezTo>
                      <a:pt x="1346" y="5227"/>
                      <a:pt x="1870" y="5573"/>
                      <a:pt x="2822" y="6180"/>
                    </a:cubicBezTo>
                    <a:cubicBezTo>
                      <a:pt x="3989" y="6942"/>
                      <a:pt x="5584" y="7966"/>
                      <a:pt x="8466" y="7966"/>
                    </a:cubicBezTo>
                    <a:cubicBezTo>
                      <a:pt x="11347" y="7966"/>
                      <a:pt x="12943" y="6918"/>
                      <a:pt x="14109" y="6180"/>
                    </a:cubicBezTo>
                    <a:cubicBezTo>
                      <a:pt x="15062" y="5573"/>
                      <a:pt x="15574" y="5227"/>
                      <a:pt x="16919" y="5227"/>
                    </a:cubicBezTo>
                    <a:cubicBezTo>
                      <a:pt x="18265" y="5227"/>
                      <a:pt x="18788" y="5573"/>
                      <a:pt x="19741" y="6180"/>
                    </a:cubicBezTo>
                    <a:cubicBezTo>
                      <a:pt x="20908" y="6942"/>
                      <a:pt x="22503" y="7966"/>
                      <a:pt x="25385" y="7966"/>
                    </a:cubicBezTo>
                    <a:cubicBezTo>
                      <a:pt x="28266" y="7966"/>
                      <a:pt x="29861" y="6918"/>
                      <a:pt x="31028" y="6180"/>
                    </a:cubicBezTo>
                    <a:cubicBezTo>
                      <a:pt x="31981" y="5573"/>
                      <a:pt x="32493" y="5227"/>
                      <a:pt x="33838" y="5227"/>
                    </a:cubicBezTo>
                    <a:cubicBezTo>
                      <a:pt x="35195" y="5227"/>
                      <a:pt x="35707" y="5573"/>
                      <a:pt x="36660" y="6180"/>
                    </a:cubicBezTo>
                    <a:cubicBezTo>
                      <a:pt x="37827" y="6942"/>
                      <a:pt x="39422" y="7966"/>
                      <a:pt x="42303" y="7966"/>
                    </a:cubicBezTo>
                    <a:cubicBezTo>
                      <a:pt x="45185" y="7966"/>
                      <a:pt x="46780" y="6918"/>
                      <a:pt x="47947" y="6180"/>
                    </a:cubicBezTo>
                    <a:cubicBezTo>
                      <a:pt x="48899" y="5573"/>
                      <a:pt x="49423" y="5227"/>
                      <a:pt x="50769" y="5227"/>
                    </a:cubicBezTo>
                    <a:lnTo>
                      <a:pt x="50769" y="1"/>
                    </a:lnTo>
                    <a:cubicBezTo>
                      <a:pt x="47875" y="1"/>
                      <a:pt x="46280" y="1036"/>
                      <a:pt x="45113" y="1787"/>
                    </a:cubicBezTo>
                    <a:cubicBezTo>
                      <a:pt x="44173" y="2406"/>
                      <a:pt x="43649" y="2739"/>
                      <a:pt x="42303" y="2739"/>
                    </a:cubicBezTo>
                    <a:cubicBezTo>
                      <a:pt x="40958" y="2739"/>
                      <a:pt x="40434" y="2406"/>
                      <a:pt x="39493" y="1787"/>
                    </a:cubicBezTo>
                    <a:cubicBezTo>
                      <a:pt x="38327" y="1036"/>
                      <a:pt x="36731" y="1"/>
                      <a:pt x="33838" y="1"/>
                    </a:cubicBezTo>
                    <a:cubicBezTo>
                      <a:pt x="30957" y="1"/>
                      <a:pt x="29361" y="1036"/>
                      <a:pt x="28194" y="1787"/>
                    </a:cubicBezTo>
                    <a:cubicBezTo>
                      <a:pt x="27254" y="2406"/>
                      <a:pt x="26730" y="2739"/>
                      <a:pt x="25385" y="2739"/>
                    </a:cubicBezTo>
                    <a:cubicBezTo>
                      <a:pt x="24039" y="2739"/>
                      <a:pt x="23515" y="2406"/>
                      <a:pt x="22575" y="1787"/>
                    </a:cubicBezTo>
                    <a:cubicBezTo>
                      <a:pt x="21408" y="1036"/>
                      <a:pt x="19812" y="1"/>
                      <a:pt x="16919" y="1"/>
                    </a:cubicBezTo>
                    <a:cubicBezTo>
                      <a:pt x="14038" y="1"/>
                      <a:pt x="12442" y="1036"/>
                      <a:pt x="11276" y="1787"/>
                    </a:cubicBezTo>
                    <a:cubicBezTo>
                      <a:pt x="10335" y="2406"/>
                      <a:pt x="9811" y="2739"/>
                      <a:pt x="8466" y="2739"/>
                    </a:cubicBezTo>
                    <a:cubicBezTo>
                      <a:pt x="7120" y="2739"/>
                      <a:pt x="6596" y="2406"/>
                      <a:pt x="5656" y="1787"/>
                    </a:cubicBezTo>
                    <a:cubicBezTo>
                      <a:pt x="4489" y="1036"/>
                      <a:pt x="2894" y="1"/>
                      <a:pt x="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50" name="Google Shape;250;p19"/>
            <p:cNvSpPr/>
            <p:nvPr/>
          </p:nvSpPr>
          <p:spPr>
            <a:xfrm rot="10800000">
              <a:off x="6998548" y="4197675"/>
              <a:ext cx="2284525" cy="2478400"/>
            </a:xfrm>
            <a:custGeom>
              <a:rect b="b" l="l" r="r" t="t"/>
              <a:pathLst>
                <a:path extrusionOk="0" h="99136" w="91381">
                  <a:moveTo>
                    <a:pt x="77092" y="1"/>
                  </a:moveTo>
                  <a:cubicBezTo>
                    <a:pt x="75139" y="1"/>
                    <a:pt x="73192" y="742"/>
                    <a:pt x="71711" y="2223"/>
                  </a:cubicBezTo>
                  <a:lnTo>
                    <a:pt x="5191" y="68755"/>
                  </a:lnTo>
                  <a:cubicBezTo>
                    <a:pt x="1857" y="72065"/>
                    <a:pt x="0" y="76589"/>
                    <a:pt x="36" y="81292"/>
                  </a:cubicBezTo>
                  <a:cubicBezTo>
                    <a:pt x="48" y="86019"/>
                    <a:pt x="1941" y="90555"/>
                    <a:pt x="5298" y="93889"/>
                  </a:cubicBezTo>
                  <a:cubicBezTo>
                    <a:pt x="8800" y="97385"/>
                    <a:pt x="13392" y="99135"/>
                    <a:pt x="17968" y="99135"/>
                  </a:cubicBezTo>
                  <a:cubicBezTo>
                    <a:pt x="22494" y="99135"/>
                    <a:pt x="27005" y="97424"/>
                    <a:pt x="30432" y="93996"/>
                  </a:cubicBezTo>
                  <a:lnTo>
                    <a:pt x="32921" y="91508"/>
                  </a:lnTo>
                  <a:cubicBezTo>
                    <a:pt x="33111" y="91353"/>
                    <a:pt x="33302" y="91186"/>
                    <a:pt x="33480" y="90996"/>
                  </a:cubicBezTo>
                  <a:lnTo>
                    <a:pt x="88392" y="36084"/>
                  </a:lnTo>
                  <a:cubicBezTo>
                    <a:pt x="91381" y="33096"/>
                    <a:pt x="91369" y="28226"/>
                    <a:pt x="88344" y="25202"/>
                  </a:cubicBezTo>
                  <a:cubicBezTo>
                    <a:pt x="86829" y="23687"/>
                    <a:pt x="84844" y="22928"/>
                    <a:pt x="82865" y="22928"/>
                  </a:cubicBezTo>
                  <a:cubicBezTo>
                    <a:pt x="80909" y="22928"/>
                    <a:pt x="78959" y="23669"/>
                    <a:pt x="77474" y="25154"/>
                  </a:cubicBezTo>
                  <a:lnTo>
                    <a:pt x="19574" y="83054"/>
                  </a:lnTo>
                  <a:cubicBezTo>
                    <a:pt x="19090" y="83538"/>
                    <a:pt x="18452" y="83783"/>
                    <a:pt x="17813" y="83783"/>
                  </a:cubicBezTo>
                  <a:cubicBezTo>
                    <a:pt x="17210" y="83783"/>
                    <a:pt x="16607" y="83565"/>
                    <a:pt x="16133" y="83126"/>
                  </a:cubicBezTo>
                  <a:cubicBezTo>
                    <a:pt x="15657" y="82661"/>
                    <a:pt x="15383" y="82030"/>
                    <a:pt x="15371" y="81364"/>
                  </a:cubicBezTo>
                  <a:cubicBezTo>
                    <a:pt x="15371" y="80721"/>
                    <a:pt x="15621" y="80102"/>
                    <a:pt x="16085" y="79649"/>
                  </a:cubicBezTo>
                  <a:lnTo>
                    <a:pt x="82606" y="13129"/>
                  </a:lnTo>
                  <a:cubicBezTo>
                    <a:pt x="85582" y="10152"/>
                    <a:pt x="85570" y="5283"/>
                    <a:pt x="82558" y="2271"/>
                  </a:cubicBezTo>
                  <a:cubicBezTo>
                    <a:pt x="81044" y="757"/>
                    <a:pt x="79065" y="1"/>
                    <a:pt x="770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19"/>
            <p:cNvSpPr/>
            <p:nvPr/>
          </p:nvSpPr>
          <p:spPr>
            <a:xfrm rot="2700000">
              <a:off x="8987311" y="2189227"/>
              <a:ext cx="427045" cy="2026535"/>
            </a:xfrm>
            <a:custGeom>
              <a:rect b="b" l="l" r="r" t="t"/>
              <a:pathLst>
                <a:path extrusionOk="0" h="49614" w="10455">
                  <a:moveTo>
                    <a:pt x="1" y="0"/>
                  </a:moveTo>
                  <a:lnTo>
                    <a:pt x="1" y="44386"/>
                  </a:lnTo>
                  <a:cubicBezTo>
                    <a:pt x="1" y="47280"/>
                    <a:pt x="2346" y="49613"/>
                    <a:pt x="5228" y="49613"/>
                  </a:cubicBezTo>
                  <a:cubicBezTo>
                    <a:pt x="8121" y="49613"/>
                    <a:pt x="10454" y="47268"/>
                    <a:pt x="10454" y="44386"/>
                  </a:cubicBezTo>
                  <a:lnTo>
                    <a:pt x="1045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2" name="Google Shape;252;p19"/>
          <p:cNvGrpSpPr/>
          <p:nvPr/>
        </p:nvGrpSpPr>
        <p:grpSpPr>
          <a:xfrm>
            <a:off x="-1252100" y="-373650"/>
            <a:ext cx="2284525" cy="5517374"/>
            <a:chOff x="-1252100" y="-373650"/>
            <a:chExt cx="2284525" cy="5517374"/>
          </a:xfrm>
        </p:grpSpPr>
        <p:grpSp>
          <p:nvGrpSpPr>
            <p:cNvPr id="253" name="Google Shape;253;p19"/>
            <p:cNvGrpSpPr/>
            <p:nvPr/>
          </p:nvGrpSpPr>
          <p:grpSpPr>
            <a:xfrm>
              <a:off x="-73465" y="-58733"/>
              <a:ext cx="507553" cy="5202457"/>
              <a:chOff x="6539500" y="1042525"/>
              <a:chExt cx="346500" cy="3551650"/>
            </a:xfrm>
          </p:grpSpPr>
          <p:sp>
            <p:nvSpPr>
              <p:cNvPr id="254" name="Google Shape;254;p19"/>
              <p:cNvSpPr/>
              <p:nvPr/>
            </p:nvSpPr>
            <p:spPr>
              <a:xfrm>
                <a:off x="6539500" y="1042525"/>
                <a:ext cx="67000" cy="3551650"/>
              </a:xfrm>
              <a:custGeom>
                <a:rect b="b" l="l" r="r" t="t"/>
                <a:pathLst>
                  <a:path extrusionOk="0" h="142066" w="2680">
                    <a:moveTo>
                      <a:pt x="0" y="0"/>
                    </a:moveTo>
                    <a:lnTo>
                      <a:pt x="0" y="142065"/>
                    </a:lnTo>
                    <a:lnTo>
                      <a:pt x="2679" y="142065"/>
                    </a:lnTo>
                    <a:lnTo>
                      <a:pt x="267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5" name="Google Shape;255;p19"/>
              <p:cNvSpPr/>
              <p:nvPr/>
            </p:nvSpPr>
            <p:spPr>
              <a:xfrm>
                <a:off x="6679400" y="1042525"/>
                <a:ext cx="66700" cy="3551650"/>
              </a:xfrm>
              <a:custGeom>
                <a:rect b="b" l="l" r="r" t="t"/>
                <a:pathLst>
                  <a:path extrusionOk="0" h="142066" w="2668">
                    <a:moveTo>
                      <a:pt x="0" y="0"/>
                    </a:moveTo>
                    <a:lnTo>
                      <a:pt x="0" y="142065"/>
                    </a:lnTo>
                    <a:lnTo>
                      <a:pt x="2667" y="142065"/>
                    </a:lnTo>
                    <a:lnTo>
                      <a:pt x="266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19"/>
              <p:cNvSpPr/>
              <p:nvPr/>
            </p:nvSpPr>
            <p:spPr>
              <a:xfrm>
                <a:off x="6819000" y="1042525"/>
                <a:ext cx="67000" cy="3551650"/>
              </a:xfrm>
              <a:custGeom>
                <a:rect b="b" l="l" r="r" t="t"/>
                <a:pathLst>
                  <a:path extrusionOk="0" h="142066" w="2680">
                    <a:moveTo>
                      <a:pt x="0" y="0"/>
                    </a:moveTo>
                    <a:lnTo>
                      <a:pt x="0" y="142065"/>
                    </a:lnTo>
                    <a:lnTo>
                      <a:pt x="2679" y="142065"/>
                    </a:lnTo>
                    <a:lnTo>
                      <a:pt x="267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57" name="Google Shape;257;p19"/>
            <p:cNvSpPr/>
            <p:nvPr/>
          </p:nvSpPr>
          <p:spPr>
            <a:xfrm>
              <a:off x="-1252100" y="-373650"/>
              <a:ext cx="2284525" cy="2478400"/>
            </a:xfrm>
            <a:custGeom>
              <a:rect b="b" l="l" r="r" t="t"/>
              <a:pathLst>
                <a:path extrusionOk="0" h="99136" w="91381">
                  <a:moveTo>
                    <a:pt x="77092" y="1"/>
                  </a:moveTo>
                  <a:cubicBezTo>
                    <a:pt x="75139" y="1"/>
                    <a:pt x="73192" y="742"/>
                    <a:pt x="71711" y="2223"/>
                  </a:cubicBezTo>
                  <a:lnTo>
                    <a:pt x="5191" y="68755"/>
                  </a:lnTo>
                  <a:cubicBezTo>
                    <a:pt x="1857" y="72065"/>
                    <a:pt x="0" y="76589"/>
                    <a:pt x="36" y="81292"/>
                  </a:cubicBezTo>
                  <a:cubicBezTo>
                    <a:pt x="48" y="86019"/>
                    <a:pt x="1941" y="90555"/>
                    <a:pt x="5298" y="93889"/>
                  </a:cubicBezTo>
                  <a:cubicBezTo>
                    <a:pt x="8800" y="97385"/>
                    <a:pt x="13392" y="99135"/>
                    <a:pt x="17968" y="99135"/>
                  </a:cubicBezTo>
                  <a:cubicBezTo>
                    <a:pt x="22494" y="99135"/>
                    <a:pt x="27005" y="97424"/>
                    <a:pt x="30432" y="93996"/>
                  </a:cubicBezTo>
                  <a:lnTo>
                    <a:pt x="32921" y="91508"/>
                  </a:lnTo>
                  <a:cubicBezTo>
                    <a:pt x="33111" y="91353"/>
                    <a:pt x="33302" y="91186"/>
                    <a:pt x="33480" y="90996"/>
                  </a:cubicBezTo>
                  <a:lnTo>
                    <a:pt x="88392" y="36084"/>
                  </a:lnTo>
                  <a:cubicBezTo>
                    <a:pt x="91381" y="33096"/>
                    <a:pt x="91369" y="28226"/>
                    <a:pt x="88344" y="25202"/>
                  </a:cubicBezTo>
                  <a:cubicBezTo>
                    <a:pt x="86829" y="23687"/>
                    <a:pt x="84844" y="22928"/>
                    <a:pt x="82865" y="22928"/>
                  </a:cubicBezTo>
                  <a:cubicBezTo>
                    <a:pt x="80909" y="22928"/>
                    <a:pt x="78959" y="23669"/>
                    <a:pt x="77474" y="25154"/>
                  </a:cubicBezTo>
                  <a:lnTo>
                    <a:pt x="19574" y="83054"/>
                  </a:lnTo>
                  <a:cubicBezTo>
                    <a:pt x="19090" y="83538"/>
                    <a:pt x="18452" y="83783"/>
                    <a:pt x="17813" y="83783"/>
                  </a:cubicBezTo>
                  <a:cubicBezTo>
                    <a:pt x="17210" y="83783"/>
                    <a:pt x="16607" y="83565"/>
                    <a:pt x="16133" y="83126"/>
                  </a:cubicBezTo>
                  <a:cubicBezTo>
                    <a:pt x="15657" y="82661"/>
                    <a:pt x="15383" y="82030"/>
                    <a:pt x="15371" y="81364"/>
                  </a:cubicBezTo>
                  <a:cubicBezTo>
                    <a:pt x="15371" y="80721"/>
                    <a:pt x="15621" y="80102"/>
                    <a:pt x="16085" y="79649"/>
                  </a:cubicBezTo>
                  <a:lnTo>
                    <a:pt x="82606" y="13129"/>
                  </a:lnTo>
                  <a:cubicBezTo>
                    <a:pt x="85582" y="10152"/>
                    <a:pt x="85570" y="5283"/>
                    <a:pt x="82558" y="2271"/>
                  </a:cubicBezTo>
                  <a:cubicBezTo>
                    <a:pt x="81044" y="757"/>
                    <a:pt x="79065" y="1"/>
                    <a:pt x="770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BLANK_1_1_1_1_1_1"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0"/>
          <p:cNvSpPr txBox="1"/>
          <p:nvPr>
            <p:ph hasCustomPrompt="1" type="title"/>
          </p:nvPr>
        </p:nvSpPr>
        <p:spPr>
          <a:xfrm>
            <a:off x="1630050" y="535000"/>
            <a:ext cx="5883900" cy="82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60" name="Google Shape;260;p20"/>
          <p:cNvSpPr txBox="1"/>
          <p:nvPr>
            <p:ph idx="1" type="subTitle"/>
          </p:nvPr>
        </p:nvSpPr>
        <p:spPr>
          <a:xfrm>
            <a:off x="1629975" y="1252100"/>
            <a:ext cx="5883900" cy="44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61" name="Google Shape;261;p20"/>
          <p:cNvSpPr txBox="1"/>
          <p:nvPr>
            <p:ph hasCustomPrompt="1" idx="2" type="title"/>
          </p:nvPr>
        </p:nvSpPr>
        <p:spPr>
          <a:xfrm>
            <a:off x="1630050" y="1990599"/>
            <a:ext cx="5883900" cy="82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62" name="Google Shape;262;p20"/>
          <p:cNvSpPr txBox="1"/>
          <p:nvPr>
            <p:ph idx="3" type="subTitle"/>
          </p:nvPr>
        </p:nvSpPr>
        <p:spPr>
          <a:xfrm>
            <a:off x="1629975" y="2707700"/>
            <a:ext cx="5883900" cy="44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63" name="Google Shape;263;p20"/>
          <p:cNvSpPr txBox="1"/>
          <p:nvPr>
            <p:ph hasCustomPrompt="1" idx="4" type="title"/>
          </p:nvPr>
        </p:nvSpPr>
        <p:spPr>
          <a:xfrm>
            <a:off x="1630050" y="3446198"/>
            <a:ext cx="5883900" cy="82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64" name="Google Shape;264;p20"/>
          <p:cNvSpPr txBox="1"/>
          <p:nvPr>
            <p:ph idx="5" type="subTitle"/>
          </p:nvPr>
        </p:nvSpPr>
        <p:spPr>
          <a:xfrm>
            <a:off x="1629975" y="4163300"/>
            <a:ext cx="5883900" cy="44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grpSp>
        <p:nvGrpSpPr>
          <p:cNvPr id="265" name="Google Shape;265;p20"/>
          <p:cNvGrpSpPr/>
          <p:nvPr/>
        </p:nvGrpSpPr>
        <p:grpSpPr>
          <a:xfrm>
            <a:off x="8281450" y="4138000"/>
            <a:ext cx="1269225" cy="740575"/>
            <a:chOff x="4805650" y="2718925"/>
            <a:chExt cx="1269225" cy="740575"/>
          </a:xfrm>
        </p:grpSpPr>
        <p:sp>
          <p:nvSpPr>
            <p:cNvPr id="266" name="Google Shape;266;p20"/>
            <p:cNvSpPr/>
            <p:nvPr/>
          </p:nvSpPr>
          <p:spPr>
            <a:xfrm>
              <a:off x="4805650" y="2718925"/>
              <a:ext cx="1269225" cy="198850"/>
            </a:xfrm>
            <a:custGeom>
              <a:rect b="b" l="l" r="r" t="t"/>
              <a:pathLst>
                <a:path extrusionOk="0" h="7954" w="50769">
                  <a:moveTo>
                    <a:pt x="0" y="0"/>
                  </a:moveTo>
                  <a:lnTo>
                    <a:pt x="0" y="5227"/>
                  </a:lnTo>
                  <a:cubicBezTo>
                    <a:pt x="1346" y="5227"/>
                    <a:pt x="1870" y="5560"/>
                    <a:pt x="2822" y="6168"/>
                  </a:cubicBezTo>
                  <a:cubicBezTo>
                    <a:pt x="3989" y="6930"/>
                    <a:pt x="5584" y="7954"/>
                    <a:pt x="8466" y="7954"/>
                  </a:cubicBezTo>
                  <a:cubicBezTo>
                    <a:pt x="11347" y="7954"/>
                    <a:pt x="12943" y="6930"/>
                    <a:pt x="14109" y="6168"/>
                  </a:cubicBezTo>
                  <a:cubicBezTo>
                    <a:pt x="15062" y="5560"/>
                    <a:pt x="15574" y="5227"/>
                    <a:pt x="16919" y="5227"/>
                  </a:cubicBezTo>
                  <a:cubicBezTo>
                    <a:pt x="18265" y="5227"/>
                    <a:pt x="18788" y="5560"/>
                    <a:pt x="19741" y="6168"/>
                  </a:cubicBezTo>
                  <a:cubicBezTo>
                    <a:pt x="20908" y="6930"/>
                    <a:pt x="22503" y="7954"/>
                    <a:pt x="25385" y="7954"/>
                  </a:cubicBezTo>
                  <a:cubicBezTo>
                    <a:pt x="28266" y="7954"/>
                    <a:pt x="29861" y="6930"/>
                    <a:pt x="31028" y="6168"/>
                  </a:cubicBezTo>
                  <a:cubicBezTo>
                    <a:pt x="31981" y="5560"/>
                    <a:pt x="32493" y="5227"/>
                    <a:pt x="33838" y="5227"/>
                  </a:cubicBezTo>
                  <a:cubicBezTo>
                    <a:pt x="35195" y="5227"/>
                    <a:pt x="35707" y="5560"/>
                    <a:pt x="36660" y="6168"/>
                  </a:cubicBezTo>
                  <a:cubicBezTo>
                    <a:pt x="37827" y="6930"/>
                    <a:pt x="39422" y="7954"/>
                    <a:pt x="42303" y="7954"/>
                  </a:cubicBezTo>
                  <a:cubicBezTo>
                    <a:pt x="45185" y="7954"/>
                    <a:pt x="46780" y="6930"/>
                    <a:pt x="47947" y="6168"/>
                  </a:cubicBezTo>
                  <a:cubicBezTo>
                    <a:pt x="48899" y="5560"/>
                    <a:pt x="49423" y="5227"/>
                    <a:pt x="50769" y="5227"/>
                  </a:cubicBezTo>
                  <a:lnTo>
                    <a:pt x="50769" y="0"/>
                  </a:lnTo>
                  <a:cubicBezTo>
                    <a:pt x="47875" y="0"/>
                    <a:pt x="46280" y="1024"/>
                    <a:pt x="45113" y="1786"/>
                  </a:cubicBezTo>
                  <a:cubicBezTo>
                    <a:pt x="44173" y="2393"/>
                    <a:pt x="43649" y="2727"/>
                    <a:pt x="42303" y="2727"/>
                  </a:cubicBezTo>
                  <a:cubicBezTo>
                    <a:pt x="40958" y="2727"/>
                    <a:pt x="40434" y="2393"/>
                    <a:pt x="39493" y="1786"/>
                  </a:cubicBezTo>
                  <a:cubicBezTo>
                    <a:pt x="38327" y="1024"/>
                    <a:pt x="36731" y="0"/>
                    <a:pt x="33838" y="0"/>
                  </a:cubicBezTo>
                  <a:cubicBezTo>
                    <a:pt x="30957" y="0"/>
                    <a:pt x="29361" y="1036"/>
                    <a:pt x="28194" y="1786"/>
                  </a:cubicBezTo>
                  <a:cubicBezTo>
                    <a:pt x="27254" y="2393"/>
                    <a:pt x="26730" y="2727"/>
                    <a:pt x="25385" y="2727"/>
                  </a:cubicBezTo>
                  <a:cubicBezTo>
                    <a:pt x="24039" y="2727"/>
                    <a:pt x="23515" y="2393"/>
                    <a:pt x="22575" y="1786"/>
                  </a:cubicBezTo>
                  <a:cubicBezTo>
                    <a:pt x="21408" y="1024"/>
                    <a:pt x="19812" y="0"/>
                    <a:pt x="16919" y="0"/>
                  </a:cubicBezTo>
                  <a:cubicBezTo>
                    <a:pt x="14038" y="0"/>
                    <a:pt x="12442" y="1036"/>
                    <a:pt x="11276" y="1786"/>
                  </a:cubicBezTo>
                  <a:cubicBezTo>
                    <a:pt x="10335" y="2393"/>
                    <a:pt x="9811" y="2727"/>
                    <a:pt x="8466" y="2727"/>
                  </a:cubicBezTo>
                  <a:cubicBezTo>
                    <a:pt x="7120" y="2727"/>
                    <a:pt x="6596" y="2393"/>
                    <a:pt x="5656" y="1786"/>
                  </a:cubicBezTo>
                  <a:cubicBezTo>
                    <a:pt x="4489" y="1024"/>
                    <a:pt x="2894" y="0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20"/>
            <p:cNvSpPr/>
            <p:nvPr/>
          </p:nvSpPr>
          <p:spPr>
            <a:xfrm>
              <a:off x="4805650" y="2989775"/>
              <a:ext cx="1269225" cy="199175"/>
            </a:xfrm>
            <a:custGeom>
              <a:rect b="b" l="l" r="r" t="t"/>
              <a:pathLst>
                <a:path extrusionOk="0" h="7967" w="50769">
                  <a:moveTo>
                    <a:pt x="0" y="1"/>
                  </a:moveTo>
                  <a:lnTo>
                    <a:pt x="0" y="5228"/>
                  </a:lnTo>
                  <a:cubicBezTo>
                    <a:pt x="1346" y="5228"/>
                    <a:pt x="1870" y="5561"/>
                    <a:pt x="2822" y="6180"/>
                  </a:cubicBezTo>
                  <a:cubicBezTo>
                    <a:pt x="3989" y="6930"/>
                    <a:pt x="5584" y="7966"/>
                    <a:pt x="8466" y="7966"/>
                  </a:cubicBezTo>
                  <a:cubicBezTo>
                    <a:pt x="11347" y="7966"/>
                    <a:pt x="12943" y="6918"/>
                    <a:pt x="14109" y="6180"/>
                  </a:cubicBezTo>
                  <a:cubicBezTo>
                    <a:pt x="15062" y="5561"/>
                    <a:pt x="15574" y="5228"/>
                    <a:pt x="16919" y="5228"/>
                  </a:cubicBezTo>
                  <a:cubicBezTo>
                    <a:pt x="18265" y="5228"/>
                    <a:pt x="18788" y="5561"/>
                    <a:pt x="19741" y="6180"/>
                  </a:cubicBezTo>
                  <a:cubicBezTo>
                    <a:pt x="20908" y="6930"/>
                    <a:pt x="22503" y="7966"/>
                    <a:pt x="25385" y="7966"/>
                  </a:cubicBezTo>
                  <a:cubicBezTo>
                    <a:pt x="28266" y="7966"/>
                    <a:pt x="29861" y="6918"/>
                    <a:pt x="31028" y="6180"/>
                  </a:cubicBezTo>
                  <a:cubicBezTo>
                    <a:pt x="31981" y="5561"/>
                    <a:pt x="32493" y="5228"/>
                    <a:pt x="33838" y="5228"/>
                  </a:cubicBezTo>
                  <a:cubicBezTo>
                    <a:pt x="35195" y="5228"/>
                    <a:pt x="35707" y="5561"/>
                    <a:pt x="36660" y="6180"/>
                  </a:cubicBezTo>
                  <a:cubicBezTo>
                    <a:pt x="37827" y="6930"/>
                    <a:pt x="39422" y="7966"/>
                    <a:pt x="42303" y="7966"/>
                  </a:cubicBezTo>
                  <a:cubicBezTo>
                    <a:pt x="45185" y="7966"/>
                    <a:pt x="46780" y="6918"/>
                    <a:pt x="47947" y="6180"/>
                  </a:cubicBezTo>
                  <a:cubicBezTo>
                    <a:pt x="48899" y="5561"/>
                    <a:pt x="49423" y="5228"/>
                    <a:pt x="50769" y="5228"/>
                  </a:cubicBezTo>
                  <a:lnTo>
                    <a:pt x="50769" y="1"/>
                  </a:lnTo>
                  <a:cubicBezTo>
                    <a:pt x="47875" y="1"/>
                    <a:pt x="46280" y="1025"/>
                    <a:pt x="45113" y="1787"/>
                  </a:cubicBezTo>
                  <a:cubicBezTo>
                    <a:pt x="44173" y="2394"/>
                    <a:pt x="43649" y="2739"/>
                    <a:pt x="42303" y="2739"/>
                  </a:cubicBezTo>
                  <a:cubicBezTo>
                    <a:pt x="40958" y="2739"/>
                    <a:pt x="40434" y="2394"/>
                    <a:pt x="39493" y="1787"/>
                  </a:cubicBezTo>
                  <a:cubicBezTo>
                    <a:pt x="38327" y="1025"/>
                    <a:pt x="36731" y="1"/>
                    <a:pt x="33838" y="1"/>
                  </a:cubicBezTo>
                  <a:cubicBezTo>
                    <a:pt x="30957" y="1"/>
                    <a:pt x="29361" y="1049"/>
                    <a:pt x="28194" y="1787"/>
                  </a:cubicBezTo>
                  <a:cubicBezTo>
                    <a:pt x="27254" y="2394"/>
                    <a:pt x="26730" y="2739"/>
                    <a:pt x="25385" y="2739"/>
                  </a:cubicBezTo>
                  <a:cubicBezTo>
                    <a:pt x="24039" y="2739"/>
                    <a:pt x="23515" y="2394"/>
                    <a:pt x="22575" y="1787"/>
                  </a:cubicBezTo>
                  <a:cubicBezTo>
                    <a:pt x="21408" y="1025"/>
                    <a:pt x="19812" y="1"/>
                    <a:pt x="16919" y="1"/>
                  </a:cubicBezTo>
                  <a:cubicBezTo>
                    <a:pt x="14038" y="1"/>
                    <a:pt x="12442" y="1049"/>
                    <a:pt x="11276" y="1787"/>
                  </a:cubicBezTo>
                  <a:cubicBezTo>
                    <a:pt x="10335" y="2394"/>
                    <a:pt x="9811" y="2739"/>
                    <a:pt x="8466" y="2739"/>
                  </a:cubicBezTo>
                  <a:cubicBezTo>
                    <a:pt x="7120" y="2739"/>
                    <a:pt x="6596" y="2394"/>
                    <a:pt x="5656" y="1787"/>
                  </a:cubicBezTo>
                  <a:cubicBezTo>
                    <a:pt x="4489" y="1025"/>
                    <a:pt x="2894" y="1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20"/>
            <p:cNvSpPr/>
            <p:nvPr/>
          </p:nvSpPr>
          <p:spPr>
            <a:xfrm>
              <a:off x="4805650" y="3260350"/>
              <a:ext cx="1269225" cy="199150"/>
            </a:xfrm>
            <a:custGeom>
              <a:rect b="b" l="l" r="r" t="t"/>
              <a:pathLst>
                <a:path extrusionOk="0" h="7966" w="50769">
                  <a:moveTo>
                    <a:pt x="0" y="1"/>
                  </a:moveTo>
                  <a:lnTo>
                    <a:pt x="0" y="5227"/>
                  </a:lnTo>
                  <a:cubicBezTo>
                    <a:pt x="1346" y="5227"/>
                    <a:pt x="1870" y="5573"/>
                    <a:pt x="2822" y="6180"/>
                  </a:cubicBezTo>
                  <a:cubicBezTo>
                    <a:pt x="3989" y="6942"/>
                    <a:pt x="5584" y="7966"/>
                    <a:pt x="8466" y="7966"/>
                  </a:cubicBezTo>
                  <a:cubicBezTo>
                    <a:pt x="11347" y="7966"/>
                    <a:pt x="12943" y="6918"/>
                    <a:pt x="14109" y="6180"/>
                  </a:cubicBezTo>
                  <a:cubicBezTo>
                    <a:pt x="15062" y="5573"/>
                    <a:pt x="15574" y="5227"/>
                    <a:pt x="16919" y="5227"/>
                  </a:cubicBezTo>
                  <a:cubicBezTo>
                    <a:pt x="18265" y="5227"/>
                    <a:pt x="18788" y="5573"/>
                    <a:pt x="19741" y="6180"/>
                  </a:cubicBezTo>
                  <a:cubicBezTo>
                    <a:pt x="20908" y="6942"/>
                    <a:pt x="22503" y="7966"/>
                    <a:pt x="25385" y="7966"/>
                  </a:cubicBezTo>
                  <a:cubicBezTo>
                    <a:pt x="28266" y="7966"/>
                    <a:pt x="29861" y="6918"/>
                    <a:pt x="31028" y="6180"/>
                  </a:cubicBezTo>
                  <a:cubicBezTo>
                    <a:pt x="31981" y="5573"/>
                    <a:pt x="32493" y="5227"/>
                    <a:pt x="33838" y="5227"/>
                  </a:cubicBezTo>
                  <a:cubicBezTo>
                    <a:pt x="35195" y="5227"/>
                    <a:pt x="35707" y="5573"/>
                    <a:pt x="36660" y="6180"/>
                  </a:cubicBezTo>
                  <a:cubicBezTo>
                    <a:pt x="37827" y="6942"/>
                    <a:pt x="39422" y="7966"/>
                    <a:pt x="42303" y="7966"/>
                  </a:cubicBezTo>
                  <a:cubicBezTo>
                    <a:pt x="45185" y="7966"/>
                    <a:pt x="46780" y="6918"/>
                    <a:pt x="47947" y="6180"/>
                  </a:cubicBezTo>
                  <a:cubicBezTo>
                    <a:pt x="48899" y="5573"/>
                    <a:pt x="49423" y="5227"/>
                    <a:pt x="50769" y="5227"/>
                  </a:cubicBezTo>
                  <a:lnTo>
                    <a:pt x="50769" y="1"/>
                  </a:lnTo>
                  <a:cubicBezTo>
                    <a:pt x="47875" y="1"/>
                    <a:pt x="46280" y="1036"/>
                    <a:pt x="45113" y="1787"/>
                  </a:cubicBezTo>
                  <a:cubicBezTo>
                    <a:pt x="44173" y="2406"/>
                    <a:pt x="43649" y="2739"/>
                    <a:pt x="42303" y="2739"/>
                  </a:cubicBezTo>
                  <a:cubicBezTo>
                    <a:pt x="40958" y="2739"/>
                    <a:pt x="40434" y="2406"/>
                    <a:pt x="39493" y="1787"/>
                  </a:cubicBezTo>
                  <a:cubicBezTo>
                    <a:pt x="38327" y="1036"/>
                    <a:pt x="36731" y="1"/>
                    <a:pt x="33838" y="1"/>
                  </a:cubicBezTo>
                  <a:cubicBezTo>
                    <a:pt x="30957" y="1"/>
                    <a:pt x="29361" y="1036"/>
                    <a:pt x="28194" y="1787"/>
                  </a:cubicBezTo>
                  <a:cubicBezTo>
                    <a:pt x="27254" y="2406"/>
                    <a:pt x="26730" y="2739"/>
                    <a:pt x="25385" y="2739"/>
                  </a:cubicBezTo>
                  <a:cubicBezTo>
                    <a:pt x="24039" y="2739"/>
                    <a:pt x="23515" y="2406"/>
                    <a:pt x="22575" y="1787"/>
                  </a:cubicBezTo>
                  <a:cubicBezTo>
                    <a:pt x="21408" y="1036"/>
                    <a:pt x="19812" y="1"/>
                    <a:pt x="16919" y="1"/>
                  </a:cubicBezTo>
                  <a:cubicBezTo>
                    <a:pt x="14038" y="1"/>
                    <a:pt x="12442" y="1036"/>
                    <a:pt x="11276" y="1787"/>
                  </a:cubicBezTo>
                  <a:cubicBezTo>
                    <a:pt x="10335" y="2406"/>
                    <a:pt x="9811" y="2739"/>
                    <a:pt x="8466" y="2739"/>
                  </a:cubicBezTo>
                  <a:cubicBezTo>
                    <a:pt x="7120" y="2739"/>
                    <a:pt x="6596" y="2406"/>
                    <a:pt x="5656" y="1787"/>
                  </a:cubicBezTo>
                  <a:cubicBezTo>
                    <a:pt x="4489" y="1036"/>
                    <a:pt x="2894" y="1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9" name="Google Shape;269;p20"/>
          <p:cNvSpPr/>
          <p:nvPr/>
        </p:nvSpPr>
        <p:spPr>
          <a:xfrm rot="-2700000">
            <a:off x="245524" y="-2466512"/>
            <a:ext cx="568432" cy="3605727"/>
          </a:xfrm>
          <a:custGeom>
            <a:rect b="b" l="l" r="r" t="t"/>
            <a:pathLst>
              <a:path extrusionOk="0" h="66319" w="10455">
                <a:moveTo>
                  <a:pt x="1" y="1"/>
                </a:moveTo>
                <a:lnTo>
                  <a:pt x="1" y="61091"/>
                </a:lnTo>
                <a:cubicBezTo>
                  <a:pt x="1" y="63985"/>
                  <a:pt x="2334" y="66318"/>
                  <a:pt x="5227" y="66318"/>
                </a:cubicBezTo>
                <a:cubicBezTo>
                  <a:pt x="8109" y="66318"/>
                  <a:pt x="10454" y="63973"/>
                  <a:pt x="10454" y="61091"/>
                </a:cubicBezTo>
                <a:lnTo>
                  <a:pt x="1045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0" name="Google Shape;270;p20"/>
          <p:cNvGrpSpPr/>
          <p:nvPr/>
        </p:nvGrpSpPr>
        <p:grpSpPr>
          <a:xfrm>
            <a:off x="7484250" y="228599"/>
            <a:ext cx="1088650" cy="201300"/>
            <a:chOff x="2678325" y="4703600"/>
            <a:chExt cx="1088650" cy="201300"/>
          </a:xfrm>
        </p:grpSpPr>
        <p:sp>
          <p:nvSpPr>
            <p:cNvPr id="271" name="Google Shape;271;p20"/>
            <p:cNvSpPr/>
            <p:nvPr/>
          </p:nvSpPr>
          <p:spPr>
            <a:xfrm>
              <a:off x="2678325" y="4703600"/>
              <a:ext cx="201300" cy="201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20"/>
            <p:cNvSpPr/>
            <p:nvPr/>
          </p:nvSpPr>
          <p:spPr>
            <a:xfrm>
              <a:off x="3106250" y="4703600"/>
              <a:ext cx="201300" cy="201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20"/>
            <p:cNvSpPr/>
            <p:nvPr/>
          </p:nvSpPr>
          <p:spPr>
            <a:xfrm>
              <a:off x="3534175" y="4703600"/>
              <a:ext cx="232800" cy="201300"/>
            </a:xfrm>
            <a:prstGeom prst="triangl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4" name="Google Shape;274;p20"/>
          <p:cNvGrpSpPr/>
          <p:nvPr/>
        </p:nvGrpSpPr>
        <p:grpSpPr>
          <a:xfrm rot="-5400000">
            <a:off x="-399325" y="4199025"/>
            <a:ext cx="1269225" cy="740575"/>
            <a:chOff x="4805650" y="2718925"/>
            <a:chExt cx="1269225" cy="740575"/>
          </a:xfrm>
        </p:grpSpPr>
        <p:sp>
          <p:nvSpPr>
            <p:cNvPr id="275" name="Google Shape;275;p20"/>
            <p:cNvSpPr/>
            <p:nvPr/>
          </p:nvSpPr>
          <p:spPr>
            <a:xfrm>
              <a:off x="4805650" y="2718925"/>
              <a:ext cx="1269225" cy="198850"/>
            </a:xfrm>
            <a:custGeom>
              <a:rect b="b" l="l" r="r" t="t"/>
              <a:pathLst>
                <a:path extrusionOk="0" h="7954" w="50769">
                  <a:moveTo>
                    <a:pt x="0" y="0"/>
                  </a:moveTo>
                  <a:lnTo>
                    <a:pt x="0" y="5227"/>
                  </a:lnTo>
                  <a:cubicBezTo>
                    <a:pt x="1346" y="5227"/>
                    <a:pt x="1870" y="5560"/>
                    <a:pt x="2822" y="6168"/>
                  </a:cubicBezTo>
                  <a:cubicBezTo>
                    <a:pt x="3989" y="6930"/>
                    <a:pt x="5584" y="7954"/>
                    <a:pt x="8466" y="7954"/>
                  </a:cubicBezTo>
                  <a:cubicBezTo>
                    <a:pt x="11347" y="7954"/>
                    <a:pt x="12943" y="6930"/>
                    <a:pt x="14109" y="6168"/>
                  </a:cubicBezTo>
                  <a:cubicBezTo>
                    <a:pt x="15062" y="5560"/>
                    <a:pt x="15574" y="5227"/>
                    <a:pt x="16919" y="5227"/>
                  </a:cubicBezTo>
                  <a:cubicBezTo>
                    <a:pt x="18265" y="5227"/>
                    <a:pt x="18788" y="5560"/>
                    <a:pt x="19741" y="6168"/>
                  </a:cubicBezTo>
                  <a:cubicBezTo>
                    <a:pt x="20908" y="6930"/>
                    <a:pt x="22503" y="7954"/>
                    <a:pt x="25385" y="7954"/>
                  </a:cubicBezTo>
                  <a:cubicBezTo>
                    <a:pt x="28266" y="7954"/>
                    <a:pt x="29861" y="6930"/>
                    <a:pt x="31028" y="6168"/>
                  </a:cubicBezTo>
                  <a:cubicBezTo>
                    <a:pt x="31981" y="5560"/>
                    <a:pt x="32493" y="5227"/>
                    <a:pt x="33838" y="5227"/>
                  </a:cubicBezTo>
                  <a:cubicBezTo>
                    <a:pt x="35195" y="5227"/>
                    <a:pt x="35707" y="5560"/>
                    <a:pt x="36660" y="6168"/>
                  </a:cubicBezTo>
                  <a:cubicBezTo>
                    <a:pt x="37827" y="6930"/>
                    <a:pt x="39422" y="7954"/>
                    <a:pt x="42303" y="7954"/>
                  </a:cubicBezTo>
                  <a:cubicBezTo>
                    <a:pt x="45185" y="7954"/>
                    <a:pt x="46780" y="6930"/>
                    <a:pt x="47947" y="6168"/>
                  </a:cubicBezTo>
                  <a:cubicBezTo>
                    <a:pt x="48899" y="5560"/>
                    <a:pt x="49423" y="5227"/>
                    <a:pt x="50769" y="5227"/>
                  </a:cubicBezTo>
                  <a:lnTo>
                    <a:pt x="50769" y="0"/>
                  </a:lnTo>
                  <a:cubicBezTo>
                    <a:pt x="47875" y="0"/>
                    <a:pt x="46280" y="1024"/>
                    <a:pt x="45113" y="1786"/>
                  </a:cubicBezTo>
                  <a:cubicBezTo>
                    <a:pt x="44173" y="2393"/>
                    <a:pt x="43649" y="2727"/>
                    <a:pt x="42303" y="2727"/>
                  </a:cubicBezTo>
                  <a:cubicBezTo>
                    <a:pt x="40958" y="2727"/>
                    <a:pt x="40434" y="2393"/>
                    <a:pt x="39493" y="1786"/>
                  </a:cubicBezTo>
                  <a:cubicBezTo>
                    <a:pt x="38327" y="1024"/>
                    <a:pt x="36731" y="0"/>
                    <a:pt x="33838" y="0"/>
                  </a:cubicBezTo>
                  <a:cubicBezTo>
                    <a:pt x="30957" y="0"/>
                    <a:pt x="29361" y="1036"/>
                    <a:pt x="28194" y="1786"/>
                  </a:cubicBezTo>
                  <a:cubicBezTo>
                    <a:pt x="27254" y="2393"/>
                    <a:pt x="26730" y="2727"/>
                    <a:pt x="25385" y="2727"/>
                  </a:cubicBezTo>
                  <a:cubicBezTo>
                    <a:pt x="24039" y="2727"/>
                    <a:pt x="23515" y="2393"/>
                    <a:pt x="22575" y="1786"/>
                  </a:cubicBezTo>
                  <a:cubicBezTo>
                    <a:pt x="21408" y="1024"/>
                    <a:pt x="19812" y="0"/>
                    <a:pt x="16919" y="0"/>
                  </a:cubicBezTo>
                  <a:cubicBezTo>
                    <a:pt x="14038" y="0"/>
                    <a:pt x="12442" y="1036"/>
                    <a:pt x="11276" y="1786"/>
                  </a:cubicBezTo>
                  <a:cubicBezTo>
                    <a:pt x="10335" y="2393"/>
                    <a:pt x="9811" y="2727"/>
                    <a:pt x="8466" y="2727"/>
                  </a:cubicBezTo>
                  <a:cubicBezTo>
                    <a:pt x="7120" y="2727"/>
                    <a:pt x="6596" y="2393"/>
                    <a:pt x="5656" y="1786"/>
                  </a:cubicBezTo>
                  <a:cubicBezTo>
                    <a:pt x="4489" y="1024"/>
                    <a:pt x="2894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20"/>
            <p:cNvSpPr/>
            <p:nvPr/>
          </p:nvSpPr>
          <p:spPr>
            <a:xfrm>
              <a:off x="4805650" y="2989775"/>
              <a:ext cx="1269225" cy="199175"/>
            </a:xfrm>
            <a:custGeom>
              <a:rect b="b" l="l" r="r" t="t"/>
              <a:pathLst>
                <a:path extrusionOk="0" h="7967" w="50769">
                  <a:moveTo>
                    <a:pt x="0" y="1"/>
                  </a:moveTo>
                  <a:lnTo>
                    <a:pt x="0" y="5228"/>
                  </a:lnTo>
                  <a:cubicBezTo>
                    <a:pt x="1346" y="5228"/>
                    <a:pt x="1870" y="5561"/>
                    <a:pt x="2822" y="6180"/>
                  </a:cubicBezTo>
                  <a:cubicBezTo>
                    <a:pt x="3989" y="6930"/>
                    <a:pt x="5584" y="7966"/>
                    <a:pt x="8466" y="7966"/>
                  </a:cubicBezTo>
                  <a:cubicBezTo>
                    <a:pt x="11347" y="7966"/>
                    <a:pt x="12943" y="6918"/>
                    <a:pt x="14109" y="6180"/>
                  </a:cubicBezTo>
                  <a:cubicBezTo>
                    <a:pt x="15062" y="5561"/>
                    <a:pt x="15574" y="5228"/>
                    <a:pt x="16919" y="5228"/>
                  </a:cubicBezTo>
                  <a:cubicBezTo>
                    <a:pt x="18265" y="5228"/>
                    <a:pt x="18788" y="5561"/>
                    <a:pt x="19741" y="6180"/>
                  </a:cubicBezTo>
                  <a:cubicBezTo>
                    <a:pt x="20908" y="6930"/>
                    <a:pt x="22503" y="7966"/>
                    <a:pt x="25385" y="7966"/>
                  </a:cubicBezTo>
                  <a:cubicBezTo>
                    <a:pt x="28266" y="7966"/>
                    <a:pt x="29861" y="6918"/>
                    <a:pt x="31028" y="6180"/>
                  </a:cubicBezTo>
                  <a:cubicBezTo>
                    <a:pt x="31981" y="5561"/>
                    <a:pt x="32493" y="5228"/>
                    <a:pt x="33838" y="5228"/>
                  </a:cubicBezTo>
                  <a:cubicBezTo>
                    <a:pt x="35195" y="5228"/>
                    <a:pt x="35707" y="5561"/>
                    <a:pt x="36660" y="6180"/>
                  </a:cubicBezTo>
                  <a:cubicBezTo>
                    <a:pt x="37827" y="6930"/>
                    <a:pt x="39422" y="7966"/>
                    <a:pt x="42303" y="7966"/>
                  </a:cubicBezTo>
                  <a:cubicBezTo>
                    <a:pt x="45185" y="7966"/>
                    <a:pt x="46780" y="6918"/>
                    <a:pt x="47947" y="6180"/>
                  </a:cubicBezTo>
                  <a:cubicBezTo>
                    <a:pt x="48899" y="5561"/>
                    <a:pt x="49423" y="5228"/>
                    <a:pt x="50769" y="5228"/>
                  </a:cubicBezTo>
                  <a:lnTo>
                    <a:pt x="50769" y="1"/>
                  </a:lnTo>
                  <a:cubicBezTo>
                    <a:pt x="47875" y="1"/>
                    <a:pt x="46280" y="1025"/>
                    <a:pt x="45113" y="1787"/>
                  </a:cubicBezTo>
                  <a:cubicBezTo>
                    <a:pt x="44173" y="2394"/>
                    <a:pt x="43649" y="2739"/>
                    <a:pt x="42303" y="2739"/>
                  </a:cubicBezTo>
                  <a:cubicBezTo>
                    <a:pt x="40958" y="2739"/>
                    <a:pt x="40434" y="2394"/>
                    <a:pt x="39493" y="1787"/>
                  </a:cubicBezTo>
                  <a:cubicBezTo>
                    <a:pt x="38327" y="1025"/>
                    <a:pt x="36731" y="1"/>
                    <a:pt x="33838" y="1"/>
                  </a:cubicBezTo>
                  <a:cubicBezTo>
                    <a:pt x="30957" y="1"/>
                    <a:pt x="29361" y="1049"/>
                    <a:pt x="28194" y="1787"/>
                  </a:cubicBezTo>
                  <a:cubicBezTo>
                    <a:pt x="27254" y="2394"/>
                    <a:pt x="26730" y="2739"/>
                    <a:pt x="25385" y="2739"/>
                  </a:cubicBezTo>
                  <a:cubicBezTo>
                    <a:pt x="24039" y="2739"/>
                    <a:pt x="23515" y="2394"/>
                    <a:pt x="22575" y="1787"/>
                  </a:cubicBezTo>
                  <a:cubicBezTo>
                    <a:pt x="21408" y="1025"/>
                    <a:pt x="19812" y="1"/>
                    <a:pt x="16919" y="1"/>
                  </a:cubicBezTo>
                  <a:cubicBezTo>
                    <a:pt x="14038" y="1"/>
                    <a:pt x="12442" y="1049"/>
                    <a:pt x="11276" y="1787"/>
                  </a:cubicBezTo>
                  <a:cubicBezTo>
                    <a:pt x="10335" y="2394"/>
                    <a:pt x="9811" y="2739"/>
                    <a:pt x="8466" y="2739"/>
                  </a:cubicBezTo>
                  <a:cubicBezTo>
                    <a:pt x="7120" y="2739"/>
                    <a:pt x="6596" y="2394"/>
                    <a:pt x="5656" y="1787"/>
                  </a:cubicBezTo>
                  <a:cubicBezTo>
                    <a:pt x="4489" y="1025"/>
                    <a:pt x="2894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20"/>
            <p:cNvSpPr/>
            <p:nvPr/>
          </p:nvSpPr>
          <p:spPr>
            <a:xfrm>
              <a:off x="4805650" y="3260350"/>
              <a:ext cx="1269225" cy="199150"/>
            </a:xfrm>
            <a:custGeom>
              <a:rect b="b" l="l" r="r" t="t"/>
              <a:pathLst>
                <a:path extrusionOk="0" h="7966" w="50769">
                  <a:moveTo>
                    <a:pt x="0" y="1"/>
                  </a:moveTo>
                  <a:lnTo>
                    <a:pt x="0" y="5227"/>
                  </a:lnTo>
                  <a:cubicBezTo>
                    <a:pt x="1346" y="5227"/>
                    <a:pt x="1870" y="5573"/>
                    <a:pt x="2822" y="6180"/>
                  </a:cubicBezTo>
                  <a:cubicBezTo>
                    <a:pt x="3989" y="6942"/>
                    <a:pt x="5584" y="7966"/>
                    <a:pt x="8466" y="7966"/>
                  </a:cubicBezTo>
                  <a:cubicBezTo>
                    <a:pt x="11347" y="7966"/>
                    <a:pt x="12943" y="6918"/>
                    <a:pt x="14109" y="6180"/>
                  </a:cubicBezTo>
                  <a:cubicBezTo>
                    <a:pt x="15062" y="5573"/>
                    <a:pt x="15574" y="5227"/>
                    <a:pt x="16919" y="5227"/>
                  </a:cubicBezTo>
                  <a:cubicBezTo>
                    <a:pt x="18265" y="5227"/>
                    <a:pt x="18788" y="5573"/>
                    <a:pt x="19741" y="6180"/>
                  </a:cubicBezTo>
                  <a:cubicBezTo>
                    <a:pt x="20908" y="6942"/>
                    <a:pt x="22503" y="7966"/>
                    <a:pt x="25385" y="7966"/>
                  </a:cubicBezTo>
                  <a:cubicBezTo>
                    <a:pt x="28266" y="7966"/>
                    <a:pt x="29861" y="6918"/>
                    <a:pt x="31028" y="6180"/>
                  </a:cubicBezTo>
                  <a:cubicBezTo>
                    <a:pt x="31981" y="5573"/>
                    <a:pt x="32493" y="5227"/>
                    <a:pt x="33838" y="5227"/>
                  </a:cubicBezTo>
                  <a:cubicBezTo>
                    <a:pt x="35195" y="5227"/>
                    <a:pt x="35707" y="5573"/>
                    <a:pt x="36660" y="6180"/>
                  </a:cubicBezTo>
                  <a:cubicBezTo>
                    <a:pt x="37827" y="6942"/>
                    <a:pt x="39422" y="7966"/>
                    <a:pt x="42303" y="7966"/>
                  </a:cubicBezTo>
                  <a:cubicBezTo>
                    <a:pt x="45185" y="7966"/>
                    <a:pt x="46780" y="6918"/>
                    <a:pt x="47947" y="6180"/>
                  </a:cubicBezTo>
                  <a:cubicBezTo>
                    <a:pt x="48899" y="5573"/>
                    <a:pt x="49423" y="5227"/>
                    <a:pt x="50769" y="5227"/>
                  </a:cubicBezTo>
                  <a:lnTo>
                    <a:pt x="50769" y="1"/>
                  </a:lnTo>
                  <a:cubicBezTo>
                    <a:pt x="47875" y="1"/>
                    <a:pt x="46280" y="1036"/>
                    <a:pt x="45113" y="1787"/>
                  </a:cubicBezTo>
                  <a:cubicBezTo>
                    <a:pt x="44173" y="2406"/>
                    <a:pt x="43649" y="2739"/>
                    <a:pt x="42303" y="2739"/>
                  </a:cubicBezTo>
                  <a:cubicBezTo>
                    <a:pt x="40958" y="2739"/>
                    <a:pt x="40434" y="2406"/>
                    <a:pt x="39493" y="1787"/>
                  </a:cubicBezTo>
                  <a:cubicBezTo>
                    <a:pt x="38327" y="1036"/>
                    <a:pt x="36731" y="1"/>
                    <a:pt x="33838" y="1"/>
                  </a:cubicBezTo>
                  <a:cubicBezTo>
                    <a:pt x="30957" y="1"/>
                    <a:pt x="29361" y="1036"/>
                    <a:pt x="28194" y="1787"/>
                  </a:cubicBezTo>
                  <a:cubicBezTo>
                    <a:pt x="27254" y="2406"/>
                    <a:pt x="26730" y="2739"/>
                    <a:pt x="25385" y="2739"/>
                  </a:cubicBezTo>
                  <a:cubicBezTo>
                    <a:pt x="24039" y="2739"/>
                    <a:pt x="23515" y="2406"/>
                    <a:pt x="22575" y="1787"/>
                  </a:cubicBezTo>
                  <a:cubicBezTo>
                    <a:pt x="21408" y="1036"/>
                    <a:pt x="19812" y="1"/>
                    <a:pt x="16919" y="1"/>
                  </a:cubicBezTo>
                  <a:cubicBezTo>
                    <a:pt x="14038" y="1"/>
                    <a:pt x="12442" y="1036"/>
                    <a:pt x="11276" y="1787"/>
                  </a:cubicBezTo>
                  <a:cubicBezTo>
                    <a:pt x="10335" y="2406"/>
                    <a:pt x="9811" y="2739"/>
                    <a:pt x="8466" y="2739"/>
                  </a:cubicBezTo>
                  <a:cubicBezTo>
                    <a:pt x="7120" y="2739"/>
                    <a:pt x="6596" y="2406"/>
                    <a:pt x="5656" y="1787"/>
                  </a:cubicBezTo>
                  <a:cubicBezTo>
                    <a:pt x="4489" y="1036"/>
                    <a:pt x="2894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"/>
          <p:cNvSpPr/>
          <p:nvPr/>
        </p:nvSpPr>
        <p:spPr>
          <a:xfrm>
            <a:off x="0" y="4541375"/>
            <a:ext cx="9144000" cy="602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3"/>
          <p:cNvSpPr txBox="1"/>
          <p:nvPr>
            <p:ph type="title"/>
          </p:nvPr>
        </p:nvSpPr>
        <p:spPr>
          <a:xfrm>
            <a:off x="2391900" y="2141197"/>
            <a:ext cx="4360200" cy="97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  <p:sp>
        <p:nvSpPr>
          <p:cNvPr id="29" name="Google Shape;29;p3"/>
          <p:cNvSpPr txBox="1"/>
          <p:nvPr>
            <p:ph hasCustomPrompt="1" idx="2" type="title"/>
          </p:nvPr>
        </p:nvSpPr>
        <p:spPr>
          <a:xfrm>
            <a:off x="3933450" y="1482841"/>
            <a:ext cx="1277100" cy="7683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grpSp>
        <p:nvGrpSpPr>
          <p:cNvPr id="30" name="Google Shape;30;p3"/>
          <p:cNvGrpSpPr/>
          <p:nvPr/>
        </p:nvGrpSpPr>
        <p:grpSpPr>
          <a:xfrm flipH="1">
            <a:off x="578418" y="-286676"/>
            <a:ext cx="1269225" cy="740575"/>
            <a:chOff x="4805650" y="2718925"/>
            <a:chExt cx="1269225" cy="740575"/>
          </a:xfrm>
        </p:grpSpPr>
        <p:sp>
          <p:nvSpPr>
            <p:cNvPr id="31" name="Google Shape;31;p3"/>
            <p:cNvSpPr/>
            <p:nvPr/>
          </p:nvSpPr>
          <p:spPr>
            <a:xfrm>
              <a:off x="4805650" y="2718925"/>
              <a:ext cx="1269225" cy="198850"/>
            </a:xfrm>
            <a:custGeom>
              <a:rect b="b" l="l" r="r" t="t"/>
              <a:pathLst>
                <a:path extrusionOk="0" h="7954" w="50769">
                  <a:moveTo>
                    <a:pt x="0" y="0"/>
                  </a:moveTo>
                  <a:lnTo>
                    <a:pt x="0" y="5227"/>
                  </a:lnTo>
                  <a:cubicBezTo>
                    <a:pt x="1346" y="5227"/>
                    <a:pt x="1870" y="5560"/>
                    <a:pt x="2822" y="6168"/>
                  </a:cubicBezTo>
                  <a:cubicBezTo>
                    <a:pt x="3989" y="6930"/>
                    <a:pt x="5584" y="7954"/>
                    <a:pt x="8466" y="7954"/>
                  </a:cubicBezTo>
                  <a:cubicBezTo>
                    <a:pt x="11347" y="7954"/>
                    <a:pt x="12943" y="6930"/>
                    <a:pt x="14109" y="6168"/>
                  </a:cubicBezTo>
                  <a:cubicBezTo>
                    <a:pt x="15062" y="5560"/>
                    <a:pt x="15574" y="5227"/>
                    <a:pt x="16919" y="5227"/>
                  </a:cubicBezTo>
                  <a:cubicBezTo>
                    <a:pt x="18265" y="5227"/>
                    <a:pt x="18788" y="5560"/>
                    <a:pt x="19741" y="6168"/>
                  </a:cubicBezTo>
                  <a:cubicBezTo>
                    <a:pt x="20908" y="6930"/>
                    <a:pt x="22503" y="7954"/>
                    <a:pt x="25385" y="7954"/>
                  </a:cubicBezTo>
                  <a:cubicBezTo>
                    <a:pt x="28266" y="7954"/>
                    <a:pt x="29861" y="6930"/>
                    <a:pt x="31028" y="6168"/>
                  </a:cubicBezTo>
                  <a:cubicBezTo>
                    <a:pt x="31981" y="5560"/>
                    <a:pt x="32493" y="5227"/>
                    <a:pt x="33838" y="5227"/>
                  </a:cubicBezTo>
                  <a:cubicBezTo>
                    <a:pt x="35195" y="5227"/>
                    <a:pt x="35707" y="5560"/>
                    <a:pt x="36660" y="6168"/>
                  </a:cubicBezTo>
                  <a:cubicBezTo>
                    <a:pt x="37827" y="6930"/>
                    <a:pt x="39422" y="7954"/>
                    <a:pt x="42303" y="7954"/>
                  </a:cubicBezTo>
                  <a:cubicBezTo>
                    <a:pt x="45185" y="7954"/>
                    <a:pt x="46780" y="6930"/>
                    <a:pt x="47947" y="6168"/>
                  </a:cubicBezTo>
                  <a:cubicBezTo>
                    <a:pt x="48899" y="5560"/>
                    <a:pt x="49423" y="5227"/>
                    <a:pt x="50769" y="5227"/>
                  </a:cubicBezTo>
                  <a:lnTo>
                    <a:pt x="50769" y="0"/>
                  </a:lnTo>
                  <a:cubicBezTo>
                    <a:pt x="47875" y="0"/>
                    <a:pt x="46280" y="1024"/>
                    <a:pt x="45113" y="1786"/>
                  </a:cubicBezTo>
                  <a:cubicBezTo>
                    <a:pt x="44173" y="2393"/>
                    <a:pt x="43649" y="2727"/>
                    <a:pt x="42303" y="2727"/>
                  </a:cubicBezTo>
                  <a:cubicBezTo>
                    <a:pt x="40958" y="2727"/>
                    <a:pt x="40434" y="2393"/>
                    <a:pt x="39493" y="1786"/>
                  </a:cubicBezTo>
                  <a:cubicBezTo>
                    <a:pt x="38327" y="1024"/>
                    <a:pt x="36731" y="0"/>
                    <a:pt x="33838" y="0"/>
                  </a:cubicBezTo>
                  <a:cubicBezTo>
                    <a:pt x="30957" y="0"/>
                    <a:pt x="29361" y="1036"/>
                    <a:pt x="28194" y="1786"/>
                  </a:cubicBezTo>
                  <a:cubicBezTo>
                    <a:pt x="27254" y="2393"/>
                    <a:pt x="26730" y="2727"/>
                    <a:pt x="25385" y="2727"/>
                  </a:cubicBezTo>
                  <a:cubicBezTo>
                    <a:pt x="24039" y="2727"/>
                    <a:pt x="23515" y="2393"/>
                    <a:pt x="22575" y="1786"/>
                  </a:cubicBezTo>
                  <a:cubicBezTo>
                    <a:pt x="21408" y="1024"/>
                    <a:pt x="19812" y="0"/>
                    <a:pt x="16919" y="0"/>
                  </a:cubicBezTo>
                  <a:cubicBezTo>
                    <a:pt x="14038" y="0"/>
                    <a:pt x="12442" y="1036"/>
                    <a:pt x="11276" y="1786"/>
                  </a:cubicBezTo>
                  <a:cubicBezTo>
                    <a:pt x="10335" y="2393"/>
                    <a:pt x="9811" y="2727"/>
                    <a:pt x="8466" y="2727"/>
                  </a:cubicBezTo>
                  <a:cubicBezTo>
                    <a:pt x="7120" y="2727"/>
                    <a:pt x="6596" y="2393"/>
                    <a:pt x="5656" y="1786"/>
                  </a:cubicBezTo>
                  <a:cubicBezTo>
                    <a:pt x="4489" y="1024"/>
                    <a:pt x="2894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4805650" y="2989775"/>
              <a:ext cx="1269225" cy="199175"/>
            </a:xfrm>
            <a:custGeom>
              <a:rect b="b" l="l" r="r" t="t"/>
              <a:pathLst>
                <a:path extrusionOk="0" h="7967" w="50769">
                  <a:moveTo>
                    <a:pt x="0" y="1"/>
                  </a:moveTo>
                  <a:lnTo>
                    <a:pt x="0" y="5228"/>
                  </a:lnTo>
                  <a:cubicBezTo>
                    <a:pt x="1346" y="5228"/>
                    <a:pt x="1870" y="5561"/>
                    <a:pt x="2822" y="6180"/>
                  </a:cubicBezTo>
                  <a:cubicBezTo>
                    <a:pt x="3989" y="6930"/>
                    <a:pt x="5584" y="7966"/>
                    <a:pt x="8466" y="7966"/>
                  </a:cubicBezTo>
                  <a:cubicBezTo>
                    <a:pt x="11347" y="7966"/>
                    <a:pt x="12943" y="6918"/>
                    <a:pt x="14109" y="6180"/>
                  </a:cubicBezTo>
                  <a:cubicBezTo>
                    <a:pt x="15062" y="5561"/>
                    <a:pt x="15574" y="5228"/>
                    <a:pt x="16919" y="5228"/>
                  </a:cubicBezTo>
                  <a:cubicBezTo>
                    <a:pt x="18265" y="5228"/>
                    <a:pt x="18788" y="5561"/>
                    <a:pt x="19741" y="6180"/>
                  </a:cubicBezTo>
                  <a:cubicBezTo>
                    <a:pt x="20908" y="6930"/>
                    <a:pt x="22503" y="7966"/>
                    <a:pt x="25385" y="7966"/>
                  </a:cubicBezTo>
                  <a:cubicBezTo>
                    <a:pt x="28266" y="7966"/>
                    <a:pt x="29861" y="6918"/>
                    <a:pt x="31028" y="6180"/>
                  </a:cubicBezTo>
                  <a:cubicBezTo>
                    <a:pt x="31981" y="5561"/>
                    <a:pt x="32493" y="5228"/>
                    <a:pt x="33838" y="5228"/>
                  </a:cubicBezTo>
                  <a:cubicBezTo>
                    <a:pt x="35195" y="5228"/>
                    <a:pt x="35707" y="5561"/>
                    <a:pt x="36660" y="6180"/>
                  </a:cubicBezTo>
                  <a:cubicBezTo>
                    <a:pt x="37827" y="6930"/>
                    <a:pt x="39422" y="7966"/>
                    <a:pt x="42303" y="7966"/>
                  </a:cubicBezTo>
                  <a:cubicBezTo>
                    <a:pt x="45185" y="7966"/>
                    <a:pt x="46780" y="6918"/>
                    <a:pt x="47947" y="6180"/>
                  </a:cubicBezTo>
                  <a:cubicBezTo>
                    <a:pt x="48899" y="5561"/>
                    <a:pt x="49423" y="5228"/>
                    <a:pt x="50769" y="5228"/>
                  </a:cubicBezTo>
                  <a:lnTo>
                    <a:pt x="50769" y="1"/>
                  </a:lnTo>
                  <a:cubicBezTo>
                    <a:pt x="47875" y="1"/>
                    <a:pt x="46280" y="1025"/>
                    <a:pt x="45113" y="1787"/>
                  </a:cubicBezTo>
                  <a:cubicBezTo>
                    <a:pt x="44173" y="2394"/>
                    <a:pt x="43649" y="2739"/>
                    <a:pt x="42303" y="2739"/>
                  </a:cubicBezTo>
                  <a:cubicBezTo>
                    <a:pt x="40958" y="2739"/>
                    <a:pt x="40434" y="2394"/>
                    <a:pt x="39493" y="1787"/>
                  </a:cubicBezTo>
                  <a:cubicBezTo>
                    <a:pt x="38327" y="1025"/>
                    <a:pt x="36731" y="1"/>
                    <a:pt x="33838" y="1"/>
                  </a:cubicBezTo>
                  <a:cubicBezTo>
                    <a:pt x="30957" y="1"/>
                    <a:pt x="29361" y="1049"/>
                    <a:pt x="28194" y="1787"/>
                  </a:cubicBezTo>
                  <a:cubicBezTo>
                    <a:pt x="27254" y="2394"/>
                    <a:pt x="26730" y="2739"/>
                    <a:pt x="25385" y="2739"/>
                  </a:cubicBezTo>
                  <a:cubicBezTo>
                    <a:pt x="24039" y="2739"/>
                    <a:pt x="23515" y="2394"/>
                    <a:pt x="22575" y="1787"/>
                  </a:cubicBezTo>
                  <a:cubicBezTo>
                    <a:pt x="21408" y="1025"/>
                    <a:pt x="19812" y="1"/>
                    <a:pt x="16919" y="1"/>
                  </a:cubicBezTo>
                  <a:cubicBezTo>
                    <a:pt x="14038" y="1"/>
                    <a:pt x="12442" y="1049"/>
                    <a:pt x="11276" y="1787"/>
                  </a:cubicBezTo>
                  <a:cubicBezTo>
                    <a:pt x="10335" y="2394"/>
                    <a:pt x="9811" y="2739"/>
                    <a:pt x="8466" y="2739"/>
                  </a:cubicBezTo>
                  <a:cubicBezTo>
                    <a:pt x="7120" y="2739"/>
                    <a:pt x="6596" y="2394"/>
                    <a:pt x="5656" y="1787"/>
                  </a:cubicBezTo>
                  <a:cubicBezTo>
                    <a:pt x="4489" y="1025"/>
                    <a:pt x="2894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4805650" y="3260350"/>
              <a:ext cx="1269225" cy="199150"/>
            </a:xfrm>
            <a:custGeom>
              <a:rect b="b" l="l" r="r" t="t"/>
              <a:pathLst>
                <a:path extrusionOk="0" h="7966" w="50769">
                  <a:moveTo>
                    <a:pt x="0" y="1"/>
                  </a:moveTo>
                  <a:lnTo>
                    <a:pt x="0" y="5227"/>
                  </a:lnTo>
                  <a:cubicBezTo>
                    <a:pt x="1346" y="5227"/>
                    <a:pt x="1870" y="5573"/>
                    <a:pt x="2822" y="6180"/>
                  </a:cubicBezTo>
                  <a:cubicBezTo>
                    <a:pt x="3989" y="6942"/>
                    <a:pt x="5584" y="7966"/>
                    <a:pt x="8466" y="7966"/>
                  </a:cubicBezTo>
                  <a:cubicBezTo>
                    <a:pt x="11347" y="7966"/>
                    <a:pt x="12943" y="6918"/>
                    <a:pt x="14109" y="6180"/>
                  </a:cubicBezTo>
                  <a:cubicBezTo>
                    <a:pt x="15062" y="5573"/>
                    <a:pt x="15574" y="5227"/>
                    <a:pt x="16919" y="5227"/>
                  </a:cubicBezTo>
                  <a:cubicBezTo>
                    <a:pt x="18265" y="5227"/>
                    <a:pt x="18788" y="5573"/>
                    <a:pt x="19741" y="6180"/>
                  </a:cubicBezTo>
                  <a:cubicBezTo>
                    <a:pt x="20908" y="6942"/>
                    <a:pt x="22503" y="7966"/>
                    <a:pt x="25385" y="7966"/>
                  </a:cubicBezTo>
                  <a:cubicBezTo>
                    <a:pt x="28266" y="7966"/>
                    <a:pt x="29861" y="6918"/>
                    <a:pt x="31028" y="6180"/>
                  </a:cubicBezTo>
                  <a:cubicBezTo>
                    <a:pt x="31981" y="5573"/>
                    <a:pt x="32493" y="5227"/>
                    <a:pt x="33838" y="5227"/>
                  </a:cubicBezTo>
                  <a:cubicBezTo>
                    <a:pt x="35195" y="5227"/>
                    <a:pt x="35707" y="5573"/>
                    <a:pt x="36660" y="6180"/>
                  </a:cubicBezTo>
                  <a:cubicBezTo>
                    <a:pt x="37827" y="6942"/>
                    <a:pt x="39422" y="7966"/>
                    <a:pt x="42303" y="7966"/>
                  </a:cubicBezTo>
                  <a:cubicBezTo>
                    <a:pt x="45185" y="7966"/>
                    <a:pt x="46780" y="6918"/>
                    <a:pt x="47947" y="6180"/>
                  </a:cubicBezTo>
                  <a:cubicBezTo>
                    <a:pt x="48899" y="5573"/>
                    <a:pt x="49423" y="5227"/>
                    <a:pt x="50769" y="5227"/>
                  </a:cubicBezTo>
                  <a:lnTo>
                    <a:pt x="50769" y="1"/>
                  </a:lnTo>
                  <a:cubicBezTo>
                    <a:pt x="47875" y="1"/>
                    <a:pt x="46280" y="1036"/>
                    <a:pt x="45113" y="1787"/>
                  </a:cubicBezTo>
                  <a:cubicBezTo>
                    <a:pt x="44173" y="2406"/>
                    <a:pt x="43649" y="2739"/>
                    <a:pt x="42303" y="2739"/>
                  </a:cubicBezTo>
                  <a:cubicBezTo>
                    <a:pt x="40958" y="2739"/>
                    <a:pt x="40434" y="2406"/>
                    <a:pt x="39493" y="1787"/>
                  </a:cubicBezTo>
                  <a:cubicBezTo>
                    <a:pt x="38327" y="1036"/>
                    <a:pt x="36731" y="1"/>
                    <a:pt x="33838" y="1"/>
                  </a:cubicBezTo>
                  <a:cubicBezTo>
                    <a:pt x="30957" y="1"/>
                    <a:pt x="29361" y="1036"/>
                    <a:pt x="28194" y="1787"/>
                  </a:cubicBezTo>
                  <a:cubicBezTo>
                    <a:pt x="27254" y="2406"/>
                    <a:pt x="26730" y="2739"/>
                    <a:pt x="25385" y="2739"/>
                  </a:cubicBezTo>
                  <a:cubicBezTo>
                    <a:pt x="24039" y="2739"/>
                    <a:pt x="23515" y="2406"/>
                    <a:pt x="22575" y="1787"/>
                  </a:cubicBezTo>
                  <a:cubicBezTo>
                    <a:pt x="21408" y="1036"/>
                    <a:pt x="19812" y="1"/>
                    <a:pt x="16919" y="1"/>
                  </a:cubicBezTo>
                  <a:cubicBezTo>
                    <a:pt x="14038" y="1"/>
                    <a:pt x="12442" y="1036"/>
                    <a:pt x="11276" y="1787"/>
                  </a:cubicBezTo>
                  <a:cubicBezTo>
                    <a:pt x="10335" y="2406"/>
                    <a:pt x="9811" y="2739"/>
                    <a:pt x="8466" y="2739"/>
                  </a:cubicBezTo>
                  <a:cubicBezTo>
                    <a:pt x="7120" y="2739"/>
                    <a:pt x="6596" y="2406"/>
                    <a:pt x="5656" y="1787"/>
                  </a:cubicBezTo>
                  <a:cubicBezTo>
                    <a:pt x="4489" y="1036"/>
                    <a:pt x="2894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" name="Google Shape;34;p3"/>
          <p:cNvSpPr/>
          <p:nvPr/>
        </p:nvSpPr>
        <p:spPr>
          <a:xfrm flipH="1" rot="8100000">
            <a:off x="4141323" y="3975470"/>
            <a:ext cx="628203" cy="1992465"/>
          </a:xfrm>
          <a:custGeom>
            <a:rect b="b" l="l" r="r" t="t"/>
            <a:pathLst>
              <a:path extrusionOk="0" h="33160" w="10455">
                <a:moveTo>
                  <a:pt x="1" y="0"/>
                </a:moveTo>
                <a:lnTo>
                  <a:pt x="1" y="27932"/>
                </a:lnTo>
                <a:cubicBezTo>
                  <a:pt x="1" y="30826"/>
                  <a:pt x="2334" y="33159"/>
                  <a:pt x="5228" y="33159"/>
                </a:cubicBezTo>
                <a:cubicBezTo>
                  <a:pt x="8109" y="33159"/>
                  <a:pt x="10454" y="30814"/>
                  <a:pt x="10454" y="27932"/>
                </a:cubicBezTo>
                <a:lnTo>
                  <a:pt x="1045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BLANK_1_1_1_1_1_1_2"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21"/>
          <p:cNvSpPr txBox="1"/>
          <p:nvPr>
            <p:ph type="ctrTitle"/>
          </p:nvPr>
        </p:nvSpPr>
        <p:spPr>
          <a:xfrm>
            <a:off x="1115250" y="535000"/>
            <a:ext cx="4473000" cy="105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80" name="Google Shape;280;p21"/>
          <p:cNvSpPr txBox="1"/>
          <p:nvPr>
            <p:ph idx="1" type="subTitle"/>
          </p:nvPr>
        </p:nvSpPr>
        <p:spPr>
          <a:xfrm>
            <a:off x="1115350" y="1700400"/>
            <a:ext cx="4473000" cy="117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grpSp>
        <p:nvGrpSpPr>
          <p:cNvPr id="281" name="Google Shape;281;p21"/>
          <p:cNvGrpSpPr/>
          <p:nvPr/>
        </p:nvGrpSpPr>
        <p:grpSpPr>
          <a:xfrm>
            <a:off x="8395487" y="-126199"/>
            <a:ext cx="545183" cy="5588521"/>
            <a:chOff x="6539500" y="1042525"/>
            <a:chExt cx="346500" cy="3551650"/>
          </a:xfrm>
        </p:grpSpPr>
        <p:sp>
          <p:nvSpPr>
            <p:cNvPr id="282" name="Google Shape;282;p21"/>
            <p:cNvSpPr/>
            <p:nvPr/>
          </p:nvSpPr>
          <p:spPr>
            <a:xfrm>
              <a:off x="6539500" y="1042525"/>
              <a:ext cx="67000" cy="3551650"/>
            </a:xfrm>
            <a:custGeom>
              <a:rect b="b" l="l" r="r" t="t"/>
              <a:pathLst>
                <a:path extrusionOk="0" h="142066" w="2680">
                  <a:moveTo>
                    <a:pt x="0" y="0"/>
                  </a:moveTo>
                  <a:lnTo>
                    <a:pt x="0" y="142065"/>
                  </a:lnTo>
                  <a:lnTo>
                    <a:pt x="2679" y="142065"/>
                  </a:lnTo>
                  <a:lnTo>
                    <a:pt x="267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21"/>
            <p:cNvSpPr/>
            <p:nvPr/>
          </p:nvSpPr>
          <p:spPr>
            <a:xfrm>
              <a:off x="6679400" y="1042525"/>
              <a:ext cx="66700" cy="3551650"/>
            </a:xfrm>
            <a:custGeom>
              <a:rect b="b" l="l" r="r" t="t"/>
              <a:pathLst>
                <a:path extrusionOk="0" h="142066" w="2668">
                  <a:moveTo>
                    <a:pt x="0" y="0"/>
                  </a:moveTo>
                  <a:lnTo>
                    <a:pt x="0" y="142065"/>
                  </a:lnTo>
                  <a:lnTo>
                    <a:pt x="2667" y="142065"/>
                  </a:lnTo>
                  <a:lnTo>
                    <a:pt x="2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21"/>
            <p:cNvSpPr/>
            <p:nvPr/>
          </p:nvSpPr>
          <p:spPr>
            <a:xfrm>
              <a:off x="6819000" y="1042525"/>
              <a:ext cx="67000" cy="3551650"/>
            </a:xfrm>
            <a:custGeom>
              <a:rect b="b" l="l" r="r" t="t"/>
              <a:pathLst>
                <a:path extrusionOk="0" h="142066" w="2680">
                  <a:moveTo>
                    <a:pt x="0" y="0"/>
                  </a:moveTo>
                  <a:lnTo>
                    <a:pt x="0" y="142065"/>
                  </a:lnTo>
                  <a:lnTo>
                    <a:pt x="2679" y="142065"/>
                  </a:lnTo>
                  <a:lnTo>
                    <a:pt x="267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5" name="Google Shape;285;p21"/>
          <p:cNvGrpSpPr/>
          <p:nvPr/>
        </p:nvGrpSpPr>
        <p:grpSpPr>
          <a:xfrm>
            <a:off x="6310475" y="4492143"/>
            <a:ext cx="1269225" cy="740575"/>
            <a:chOff x="4805650" y="2718925"/>
            <a:chExt cx="1269225" cy="740575"/>
          </a:xfrm>
        </p:grpSpPr>
        <p:sp>
          <p:nvSpPr>
            <p:cNvPr id="286" name="Google Shape;286;p21"/>
            <p:cNvSpPr/>
            <p:nvPr/>
          </p:nvSpPr>
          <p:spPr>
            <a:xfrm>
              <a:off x="4805650" y="2718925"/>
              <a:ext cx="1269225" cy="198850"/>
            </a:xfrm>
            <a:custGeom>
              <a:rect b="b" l="l" r="r" t="t"/>
              <a:pathLst>
                <a:path extrusionOk="0" h="7954" w="50769">
                  <a:moveTo>
                    <a:pt x="0" y="0"/>
                  </a:moveTo>
                  <a:lnTo>
                    <a:pt x="0" y="5227"/>
                  </a:lnTo>
                  <a:cubicBezTo>
                    <a:pt x="1346" y="5227"/>
                    <a:pt x="1870" y="5560"/>
                    <a:pt x="2822" y="6168"/>
                  </a:cubicBezTo>
                  <a:cubicBezTo>
                    <a:pt x="3989" y="6930"/>
                    <a:pt x="5584" y="7954"/>
                    <a:pt x="8466" y="7954"/>
                  </a:cubicBezTo>
                  <a:cubicBezTo>
                    <a:pt x="11347" y="7954"/>
                    <a:pt x="12943" y="6930"/>
                    <a:pt x="14109" y="6168"/>
                  </a:cubicBezTo>
                  <a:cubicBezTo>
                    <a:pt x="15062" y="5560"/>
                    <a:pt x="15574" y="5227"/>
                    <a:pt x="16919" y="5227"/>
                  </a:cubicBezTo>
                  <a:cubicBezTo>
                    <a:pt x="18265" y="5227"/>
                    <a:pt x="18788" y="5560"/>
                    <a:pt x="19741" y="6168"/>
                  </a:cubicBezTo>
                  <a:cubicBezTo>
                    <a:pt x="20908" y="6930"/>
                    <a:pt x="22503" y="7954"/>
                    <a:pt x="25385" y="7954"/>
                  </a:cubicBezTo>
                  <a:cubicBezTo>
                    <a:pt x="28266" y="7954"/>
                    <a:pt x="29861" y="6930"/>
                    <a:pt x="31028" y="6168"/>
                  </a:cubicBezTo>
                  <a:cubicBezTo>
                    <a:pt x="31981" y="5560"/>
                    <a:pt x="32493" y="5227"/>
                    <a:pt x="33838" y="5227"/>
                  </a:cubicBezTo>
                  <a:cubicBezTo>
                    <a:pt x="35195" y="5227"/>
                    <a:pt x="35707" y="5560"/>
                    <a:pt x="36660" y="6168"/>
                  </a:cubicBezTo>
                  <a:cubicBezTo>
                    <a:pt x="37827" y="6930"/>
                    <a:pt x="39422" y="7954"/>
                    <a:pt x="42303" y="7954"/>
                  </a:cubicBezTo>
                  <a:cubicBezTo>
                    <a:pt x="45185" y="7954"/>
                    <a:pt x="46780" y="6930"/>
                    <a:pt x="47947" y="6168"/>
                  </a:cubicBezTo>
                  <a:cubicBezTo>
                    <a:pt x="48899" y="5560"/>
                    <a:pt x="49423" y="5227"/>
                    <a:pt x="50769" y="5227"/>
                  </a:cubicBezTo>
                  <a:lnTo>
                    <a:pt x="50769" y="0"/>
                  </a:lnTo>
                  <a:cubicBezTo>
                    <a:pt x="47875" y="0"/>
                    <a:pt x="46280" y="1024"/>
                    <a:pt x="45113" y="1786"/>
                  </a:cubicBezTo>
                  <a:cubicBezTo>
                    <a:pt x="44173" y="2393"/>
                    <a:pt x="43649" y="2727"/>
                    <a:pt x="42303" y="2727"/>
                  </a:cubicBezTo>
                  <a:cubicBezTo>
                    <a:pt x="40958" y="2727"/>
                    <a:pt x="40434" y="2393"/>
                    <a:pt x="39493" y="1786"/>
                  </a:cubicBezTo>
                  <a:cubicBezTo>
                    <a:pt x="38327" y="1024"/>
                    <a:pt x="36731" y="0"/>
                    <a:pt x="33838" y="0"/>
                  </a:cubicBezTo>
                  <a:cubicBezTo>
                    <a:pt x="30957" y="0"/>
                    <a:pt x="29361" y="1036"/>
                    <a:pt x="28194" y="1786"/>
                  </a:cubicBezTo>
                  <a:cubicBezTo>
                    <a:pt x="27254" y="2393"/>
                    <a:pt x="26730" y="2727"/>
                    <a:pt x="25385" y="2727"/>
                  </a:cubicBezTo>
                  <a:cubicBezTo>
                    <a:pt x="24039" y="2727"/>
                    <a:pt x="23515" y="2393"/>
                    <a:pt x="22575" y="1786"/>
                  </a:cubicBezTo>
                  <a:cubicBezTo>
                    <a:pt x="21408" y="1024"/>
                    <a:pt x="19812" y="0"/>
                    <a:pt x="16919" y="0"/>
                  </a:cubicBezTo>
                  <a:cubicBezTo>
                    <a:pt x="14038" y="0"/>
                    <a:pt x="12442" y="1036"/>
                    <a:pt x="11276" y="1786"/>
                  </a:cubicBezTo>
                  <a:cubicBezTo>
                    <a:pt x="10335" y="2393"/>
                    <a:pt x="9811" y="2727"/>
                    <a:pt x="8466" y="2727"/>
                  </a:cubicBezTo>
                  <a:cubicBezTo>
                    <a:pt x="7120" y="2727"/>
                    <a:pt x="6596" y="2393"/>
                    <a:pt x="5656" y="1786"/>
                  </a:cubicBezTo>
                  <a:cubicBezTo>
                    <a:pt x="4489" y="1024"/>
                    <a:pt x="2894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21"/>
            <p:cNvSpPr/>
            <p:nvPr/>
          </p:nvSpPr>
          <p:spPr>
            <a:xfrm>
              <a:off x="4805650" y="2989775"/>
              <a:ext cx="1269225" cy="199175"/>
            </a:xfrm>
            <a:custGeom>
              <a:rect b="b" l="l" r="r" t="t"/>
              <a:pathLst>
                <a:path extrusionOk="0" h="7967" w="50769">
                  <a:moveTo>
                    <a:pt x="0" y="1"/>
                  </a:moveTo>
                  <a:lnTo>
                    <a:pt x="0" y="5228"/>
                  </a:lnTo>
                  <a:cubicBezTo>
                    <a:pt x="1346" y="5228"/>
                    <a:pt x="1870" y="5561"/>
                    <a:pt x="2822" y="6180"/>
                  </a:cubicBezTo>
                  <a:cubicBezTo>
                    <a:pt x="3989" y="6930"/>
                    <a:pt x="5584" y="7966"/>
                    <a:pt x="8466" y="7966"/>
                  </a:cubicBezTo>
                  <a:cubicBezTo>
                    <a:pt x="11347" y="7966"/>
                    <a:pt x="12943" y="6918"/>
                    <a:pt x="14109" y="6180"/>
                  </a:cubicBezTo>
                  <a:cubicBezTo>
                    <a:pt x="15062" y="5561"/>
                    <a:pt x="15574" y="5228"/>
                    <a:pt x="16919" y="5228"/>
                  </a:cubicBezTo>
                  <a:cubicBezTo>
                    <a:pt x="18265" y="5228"/>
                    <a:pt x="18788" y="5561"/>
                    <a:pt x="19741" y="6180"/>
                  </a:cubicBezTo>
                  <a:cubicBezTo>
                    <a:pt x="20908" y="6930"/>
                    <a:pt x="22503" y="7966"/>
                    <a:pt x="25385" y="7966"/>
                  </a:cubicBezTo>
                  <a:cubicBezTo>
                    <a:pt x="28266" y="7966"/>
                    <a:pt x="29861" y="6918"/>
                    <a:pt x="31028" y="6180"/>
                  </a:cubicBezTo>
                  <a:cubicBezTo>
                    <a:pt x="31981" y="5561"/>
                    <a:pt x="32493" y="5228"/>
                    <a:pt x="33838" y="5228"/>
                  </a:cubicBezTo>
                  <a:cubicBezTo>
                    <a:pt x="35195" y="5228"/>
                    <a:pt x="35707" y="5561"/>
                    <a:pt x="36660" y="6180"/>
                  </a:cubicBezTo>
                  <a:cubicBezTo>
                    <a:pt x="37827" y="6930"/>
                    <a:pt x="39422" y="7966"/>
                    <a:pt x="42303" y="7966"/>
                  </a:cubicBezTo>
                  <a:cubicBezTo>
                    <a:pt x="45185" y="7966"/>
                    <a:pt x="46780" y="6918"/>
                    <a:pt x="47947" y="6180"/>
                  </a:cubicBezTo>
                  <a:cubicBezTo>
                    <a:pt x="48899" y="5561"/>
                    <a:pt x="49423" y="5228"/>
                    <a:pt x="50769" y="5228"/>
                  </a:cubicBezTo>
                  <a:lnTo>
                    <a:pt x="50769" y="1"/>
                  </a:lnTo>
                  <a:cubicBezTo>
                    <a:pt x="47875" y="1"/>
                    <a:pt x="46280" y="1025"/>
                    <a:pt x="45113" y="1787"/>
                  </a:cubicBezTo>
                  <a:cubicBezTo>
                    <a:pt x="44173" y="2394"/>
                    <a:pt x="43649" y="2739"/>
                    <a:pt x="42303" y="2739"/>
                  </a:cubicBezTo>
                  <a:cubicBezTo>
                    <a:pt x="40958" y="2739"/>
                    <a:pt x="40434" y="2394"/>
                    <a:pt x="39493" y="1787"/>
                  </a:cubicBezTo>
                  <a:cubicBezTo>
                    <a:pt x="38327" y="1025"/>
                    <a:pt x="36731" y="1"/>
                    <a:pt x="33838" y="1"/>
                  </a:cubicBezTo>
                  <a:cubicBezTo>
                    <a:pt x="30957" y="1"/>
                    <a:pt x="29361" y="1049"/>
                    <a:pt x="28194" y="1787"/>
                  </a:cubicBezTo>
                  <a:cubicBezTo>
                    <a:pt x="27254" y="2394"/>
                    <a:pt x="26730" y="2739"/>
                    <a:pt x="25385" y="2739"/>
                  </a:cubicBezTo>
                  <a:cubicBezTo>
                    <a:pt x="24039" y="2739"/>
                    <a:pt x="23515" y="2394"/>
                    <a:pt x="22575" y="1787"/>
                  </a:cubicBezTo>
                  <a:cubicBezTo>
                    <a:pt x="21408" y="1025"/>
                    <a:pt x="19812" y="1"/>
                    <a:pt x="16919" y="1"/>
                  </a:cubicBezTo>
                  <a:cubicBezTo>
                    <a:pt x="14038" y="1"/>
                    <a:pt x="12442" y="1049"/>
                    <a:pt x="11276" y="1787"/>
                  </a:cubicBezTo>
                  <a:cubicBezTo>
                    <a:pt x="10335" y="2394"/>
                    <a:pt x="9811" y="2739"/>
                    <a:pt x="8466" y="2739"/>
                  </a:cubicBezTo>
                  <a:cubicBezTo>
                    <a:pt x="7120" y="2739"/>
                    <a:pt x="6596" y="2394"/>
                    <a:pt x="5656" y="1787"/>
                  </a:cubicBezTo>
                  <a:cubicBezTo>
                    <a:pt x="4489" y="1025"/>
                    <a:pt x="2894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21"/>
            <p:cNvSpPr/>
            <p:nvPr/>
          </p:nvSpPr>
          <p:spPr>
            <a:xfrm>
              <a:off x="4805650" y="3260350"/>
              <a:ext cx="1269225" cy="199150"/>
            </a:xfrm>
            <a:custGeom>
              <a:rect b="b" l="l" r="r" t="t"/>
              <a:pathLst>
                <a:path extrusionOk="0" h="7966" w="50769">
                  <a:moveTo>
                    <a:pt x="0" y="1"/>
                  </a:moveTo>
                  <a:lnTo>
                    <a:pt x="0" y="5227"/>
                  </a:lnTo>
                  <a:cubicBezTo>
                    <a:pt x="1346" y="5227"/>
                    <a:pt x="1870" y="5573"/>
                    <a:pt x="2822" y="6180"/>
                  </a:cubicBezTo>
                  <a:cubicBezTo>
                    <a:pt x="3989" y="6942"/>
                    <a:pt x="5584" y="7966"/>
                    <a:pt x="8466" y="7966"/>
                  </a:cubicBezTo>
                  <a:cubicBezTo>
                    <a:pt x="11347" y="7966"/>
                    <a:pt x="12943" y="6918"/>
                    <a:pt x="14109" y="6180"/>
                  </a:cubicBezTo>
                  <a:cubicBezTo>
                    <a:pt x="15062" y="5573"/>
                    <a:pt x="15574" y="5227"/>
                    <a:pt x="16919" y="5227"/>
                  </a:cubicBezTo>
                  <a:cubicBezTo>
                    <a:pt x="18265" y="5227"/>
                    <a:pt x="18788" y="5573"/>
                    <a:pt x="19741" y="6180"/>
                  </a:cubicBezTo>
                  <a:cubicBezTo>
                    <a:pt x="20908" y="6942"/>
                    <a:pt x="22503" y="7966"/>
                    <a:pt x="25385" y="7966"/>
                  </a:cubicBezTo>
                  <a:cubicBezTo>
                    <a:pt x="28266" y="7966"/>
                    <a:pt x="29861" y="6918"/>
                    <a:pt x="31028" y="6180"/>
                  </a:cubicBezTo>
                  <a:cubicBezTo>
                    <a:pt x="31981" y="5573"/>
                    <a:pt x="32493" y="5227"/>
                    <a:pt x="33838" y="5227"/>
                  </a:cubicBezTo>
                  <a:cubicBezTo>
                    <a:pt x="35195" y="5227"/>
                    <a:pt x="35707" y="5573"/>
                    <a:pt x="36660" y="6180"/>
                  </a:cubicBezTo>
                  <a:cubicBezTo>
                    <a:pt x="37827" y="6942"/>
                    <a:pt x="39422" y="7966"/>
                    <a:pt x="42303" y="7966"/>
                  </a:cubicBezTo>
                  <a:cubicBezTo>
                    <a:pt x="45185" y="7966"/>
                    <a:pt x="46780" y="6918"/>
                    <a:pt x="47947" y="6180"/>
                  </a:cubicBezTo>
                  <a:cubicBezTo>
                    <a:pt x="48899" y="5573"/>
                    <a:pt x="49423" y="5227"/>
                    <a:pt x="50769" y="5227"/>
                  </a:cubicBezTo>
                  <a:lnTo>
                    <a:pt x="50769" y="1"/>
                  </a:lnTo>
                  <a:cubicBezTo>
                    <a:pt x="47875" y="1"/>
                    <a:pt x="46280" y="1036"/>
                    <a:pt x="45113" y="1787"/>
                  </a:cubicBezTo>
                  <a:cubicBezTo>
                    <a:pt x="44173" y="2406"/>
                    <a:pt x="43649" y="2739"/>
                    <a:pt x="42303" y="2739"/>
                  </a:cubicBezTo>
                  <a:cubicBezTo>
                    <a:pt x="40958" y="2739"/>
                    <a:pt x="40434" y="2406"/>
                    <a:pt x="39493" y="1787"/>
                  </a:cubicBezTo>
                  <a:cubicBezTo>
                    <a:pt x="38327" y="1036"/>
                    <a:pt x="36731" y="1"/>
                    <a:pt x="33838" y="1"/>
                  </a:cubicBezTo>
                  <a:cubicBezTo>
                    <a:pt x="30957" y="1"/>
                    <a:pt x="29361" y="1036"/>
                    <a:pt x="28194" y="1787"/>
                  </a:cubicBezTo>
                  <a:cubicBezTo>
                    <a:pt x="27254" y="2406"/>
                    <a:pt x="26730" y="2739"/>
                    <a:pt x="25385" y="2739"/>
                  </a:cubicBezTo>
                  <a:cubicBezTo>
                    <a:pt x="24039" y="2739"/>
                    <a:pt x="23515" y="2406"/>
                    <a:pt x="22575" y="1787"/>
                  </a:cubicBezTo>
                  <a:cubicBezTo>
                    <a:pt x="21408" y="1036"/>
                    <a:pt x="19812" y="1"/>
                    <a:pt x="16919" y="1"/>
                  </a:cubicBezTo>
                  <a:cubicBezTo>
                    <a:pt x="14038" y="1"/>
                    <a:pt x="12442" y="1036"/>
                    <a:pt x="11276" y="1787"/>
                  </a:cubicBezTo>
                  <a:cubicBezTo>
                    <a:pt x="10335" y="2406"/>
                    <a:pt x="9811" y="2739"/>
                    <a:pt x="8466" y="2739"/>
                  </a:cubicBezTo>
                  <a:cubicBezTo>
                    <a:pt x="7120" y="2739"/>
                    <a:pt x="6596" y="2406"/>
                    <a:pt x="5656" y="1787"/>
                  </a:cubicBezTo>
                  <a:cubicBezTo>
                    <a:pt x="4489" y="1036"/>
                    <a:pt x="2894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9" name="Google Shape;289;p21"/>
          <p:cNvGrpSpPr/>
          <p:nvPr/>
        </p:nvGrpSpPr>
        <p:grpSpPr>
          <a:xfrm>
            <a:off x="-247634" y="-126199"/>
            <a:ext cx="545183" cy="5588521"/>
            <a:chOff x="6539500" y="1042525"/>
            <a:chExt cx="346500" cy="3551650"/>
          </a:xfrm>
        </p:grpSpPr>
        <p:sp>
          <p:nvSpPr>
            <p:cNvPr id="290" name="Google Shape;290;p21"/>
            <p:cNvSpPr/>
            <p:nvPr/>
          </p:nvSpPr>
          <p:spPr>
            <a:xfrm>
              <a:off x="6539500" y="1042525"/>
              <a:ext cx="67000" cy="3551650"/>
            </a:xfrm>
            <a:custGeom>
              <a:rect b="b" l="l" r="r" t="t"/>
              <a:pathLst>
                <a:path extrusionOk="0" h="142066" w="2680">
                  <a:moveTo>
                    <a:pt x="0" y="0"/>
                  </a:moveTo>
                  <a:lnTo>
                    <a:pt x="0" y="142065"/>
                  </a:lnTo>
                  <a:lnTo>
                    <a:pt x="2679" y="142065"/>
                  </a:lnTo>
                  <a:lnTo>
                    <a:pt x="267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21"/>
            <p:cNvSpPr/>
            <p:nvPr/>
          </p:nvSpPr>
          <p:spPr>
            <a:xfrm>
              <a:off x="6679400" y="1042525"/>
              <a:ext cx="66700" cy="3551650"/>
            </a:xfrm>
            <a:custGeom>
              <a:rect b="b" l="l" r="r" t="t"/>
              <a:pathLst>
                <a:path extrusionOk="0" h="142066" w="2668">
                  <a:moveTo>
                    <a:pt x="0" y="0"/>
                  </a:moveTo>
                  <a:lnTo>
                    <a:pt x="0" y="142065"/>
                  </a:lnTo>
                  <a:lnTo>
                    <a:pt x="2667" y="142065"/>
                  </a:lnTo>
                  <a:lnTo>
                    <a:pt x="266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21"/>
            <p:cNvSpPr/>
            <p:nvPr/>
          </p:nvSpPr>
          <p:spPr>
            <a:xfrm>
              <a:off x="6819000" y="1042525"/>
              <a:ext cx="67000" cy="3551650"/>
            </a:xfrm>
            <a:custGeom>
              <a:rect b="b" l="l" r="r" t="t"/>
              <a:pathLst>
                <a:path extrusionOk="0" h="142066" w="2680">
                  <a:moveTo>
                    <a:pt x="0" y="0"/>
                  </a:moveTo>
                  <a:lnTo>
                    <a:pt x="0" y="142065"/>
                  </a:lnTo>
                  <a:lnTo>
                    <a:pt x="2679" y="142065"/>
                  </a:lnTo>
                  <a:lnTo>
                    <a:pt x="267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3" name="Google Shape;293;p21"/>
          <p:cNvGrpSpPr/>
          <p:nvPr/>
        </p:nvGrpSpPr>
        <p:grpSpPr>
          <a:xfrm>
            <a:off x="6377590" y="-666721"/>
            <a:ext cx="2609428" cy="1655723"/>
            <a:chOff x="6404568" y="-666694"/>
            <a:chExt cx="2414125" cy="1531800"/>
          </a:xfrm>
        </p:grpSpPr>
        <p:sp>
          <p:nvSpPr>
            <p:cNvPr id="294" name="Google Shape;294;p21"/>
            <p:cNvSpPr/>
            <p:nvPr/>
          </p:nvSpPr>
          <p:spPr>
            <a:xfrm rot="-2700000">
              <a:off x="7966410" y="-455779"/>
              <a:ext cx="431555" cy="1368757"/>
            </a:xfrm>
            <a:custGeom>
              <a:rect b="b" l="l" r="r" t="t"/>
              <a:pathLst>
                <a:path extrusionOk="0" h="33160" w="10455">
                  <a:moveTo>
                    <a:pt x="1" y="0"/>
                  </a:moveTo>
                  <a:lnTo>
                    <a:pt x="1" y="27932"/>
                  </a:lnTo>
                  <a:cubicBezTo>
                    <a:pt x="1" y="30826"/>
                    <a:pt x="2334" y="33159"/>
                    <a:pt x="5228" y="33159"/>
                  </a:cubicBezTo>
                  <a:cubicBezTo>
                    <a:pt x="8109" y="33159"/>
                    <a:pt x="10454" y="30814"/>
                    <a:pt x="10454" y="27932"/>
                  </a:cubicBezTo>
                  <a:lnTo>
                    <a:pt x="1045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</a:t>
              </a:r>
              <a:endParaRPr/>
            </a:p>
          </p:txBody>
        </p:sp>
        <p:sp>
          <p:nvSpPr>
            <p:cNvPr id="295" name="Google Shape;295;p21"/>
            <p:cNvSpPr/>
            <p:nvPr/>
          </p:nvSpPr>
          <p:spPr>
            <a:xfrm rot="-2700000">
              <a:off x="6825297" y="-714567"/>
              <a:ext cx="431555" cy="1368757"/>
            </a:xfrm>
            <a:custGeom>
              <a:rect b="b" l="l" r="r" t="t"/>
              <a:pathLst>
                <a:path extrusionOk="0" h="33160" w="10455">
                  <a:moveTo>
                    <a:pt x="1" y="0"/>
                  </a:moveTo>
                  <a:lnTo>
                    <a:pt x="1" y="27932"/>
                  </a:lnTo>
                  <a:cubicBezTo>
                    <a:pt x="1" y="30826"/>
                    <a:pt x="2334" y="33159"/>
                    <a:pt x="5228" y="33159"/>
                  </a:cubicBezTo>
                  <a:cubicBezTo>
                    <a:pt x="8109" y="33159"/>
                    <a:pt x="10454" y="30814"/>
                    <a:pt x="10454" y="27932"/>
                  </a:cubicBezTo>
                  <a:lnTo>
                    <a:pt x="1045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</a:t>
              </a:r>
              <a:endParaRPr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_1_1_1_1_1_1"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7" name="Google Shape;297;p22"/>
          <p:cNvGrpSpPr/>
          <p:nvPr/>
        </p:nvGrpSpPr>
        <p:grpSpPr>
          <a:xfrm rot="-5400000">
            <a:off x="4309982" y="-4442520"/>
            <a:ext cx="572695" cy="9412228"/>
            <a:chOff x="6539500" y="1042525"/>
            <a:chExt cx="346500" cy="3551650"/>
          </a:xfrm>
        </p:grpSpPr>
        <p:sp>
          <p:nvSpPr>
            <p:cNvPr id="298" name="Google Shape;298;p22"/>
            <p:cNvSpPr/>
            <p:nvPr/>
          </p:nvSpPr>
          <p:spPr>
            <a:xfrm>
              <a:off x="6539500" y="1042525"/>
              <a:ext cx="67000" cy="3551650"/>
            </a:xfrm>
            <a:custGeom>
              <a:rect b="b" l="l" r="r" t="t"/>
              <a:pathLst>
                <a:path extrusionOk="0" h="142066" w="2680">
                  <a:moveTo>
                    <a:pt x="0" y="0"/>
                  </a:moveTo>
                  <a:lnTo>
                    <a:pt x="0" y="142065"/>
                  </a:lnTo>
                  <a:lnTo>
                    <a:pt x="2679" y="142065"/>
                  </a:lnTo>
                  <a:lnTo>
                    <a:pt x="267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22"/>
            <p:cNvSpPr/>
            <p:nvPr/>
          </p:nvSpPr>
          <p:spPr>
            <a:xfrm>
              <a:off x="6679400" y="1042525"/>
              <a:ext cx="66700" cy="3551650"/>
            </a:xfrm>
            <a:custGeom>
              <a:rect b="b" l="l" r="r" t="t"/>
              <a:pathLst>
                <a:path extrusionOk="0" h="142066" w="2668">
                  <a:moveTo>
                    <a:pt x="0" y="0"/>
                  </a:moveTo>
                  <a:lnTo>
                    <a:pt x="0" y="142065"/>
                  </a:lnTo>
                  <a:lnTo>
                    <a:pt x="2667" y="142065"/>
                  </a:lnTo>
                  <a:lnTo>
                    <a:pt x="266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22"/>
            <p:cNvSpPr/>
            <p:nvPr/>
          </p:nvSpPr>
          <p:spPr>
            <a:xfrm>
              <a:off x="6819000" y="1042525"/>
              <a:ext cx="67000" cy="3551650"/>
            </a:xfrm>
            <a:custGeom>
              <a:rect b="b" l="l" r="r" t="t"/>
              <a:pathLst>
                <a:path extrusionOk="0" h="142066" w="2680">
                  <a:moveTo>
                    <a:pt x="0" y="0"/>
                  </a:moveTo>
                  <a:lnTo>
                    <a:pt x="0" y="142065"/>
                  </a:lnTo>
                  <a:lnTo>
                    <a:pt x="2679" y="142065"/>
                  </a:lnTo>
                  <a:lnTo>
                    <a:pt x="267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1" name="Google Shape;301;p22"/>
          <p:cNvSpPr/>
          <p:nvPr/>
        </p:nvSpPr>
        <p:spPr>
          <a:xfrm flipH="1">
            <a:off x="-2377380" y="-2122904"/>
            <a:ext cx="3377899" cy="3664562"/>
          </a:xfrm>
          <a:custGeom>
            <a:rect b="b" l="l" r="r" t="t"/>
            <a:pathLst>
              <a:path extrusionOk="0" h="99136" w="91381">
                <a:moveTo>
                  <a:pt x="77092" y="1"/>
                </a:moveTo>
                <a:cubicBezTo>
                  <a:pt x="75139" y="1"/>
                  <a:pt x="73192" y="742"/>
                  <a:pt x="71711" y="2223"/>
                </a:cubicBezTo>
                <a:lnTo>
                  <a:pt x="5191" y="68755"/>
                </a:lnTo>
                <a:cubicBezTo>
                  <a:pt x="1857" y="72065"/>
                  <a:pt x="0" y="76589"/>
                  <a:pt x="36" y="81292"/>
                </a:cubicBezTo>
                <a:cubicBezTo>
                  <a:pt x="48" y="86019"/>
                  <a:pt x="1941" y="90555"/>
                  <a:pt x="5298" y="93889"/>
                </a:cubicBezTo>
                <a:cubicBezTo>
                  <a:pt x="8800" y="97385"/>
                  <a:pt x="13392" y="99135"/>
                  <a:pt x="17968" y="99135"/>
                </a:cubicBezTo>
                <a:cubicBezTo>
                  <a:pt x="22494" y="99135"/>
                  <a:pt x="27005" y="97424"/>
                  <a:pt x="30432" y="93996"/>
                </a:cubicBezTo>
                <a:lnTo>
                  <a:pt x="32921" y="91508"/>
                </a:lnTo>
                <a:cubicBezTo>
                  <a:pt x="33111" y="91353"/>
                  <a:pt x="33302" y="91186"/>
                  <a:pt x="33480" y="90996"/>
                </a:cubicBezTo>
                <a:lnTo>
                  <a:pt x="88392" y="36084"/>
                </a:lnTo>
                <a:cubicBezTo>
                  <a:pt x="91381" y="33096"/>
                  <a:pt x="91369" y="28226"/>
                  <a:pt x="88344" y="25202"/>
                </a:cubicBezTo>
                <a:cubicBezTo>
                  <a:pt x="86829" y="23687"/>
                  <a:pt x="84844" y="22928"/>
                  <a:pt x="82865" y="22928"/>
                </a:cubicBezTo>
                <a:cubicBezTo>
                  <a:pt x="80909" y="22928"/>
                  <a:pt x="78959" y="23669"/>
                  <a:pt x="77474" y="25154"/>
                </a:cubicBezTo>
                <a:lnTo>
                  <a:pt x="19574" y="83054"/>
                </a:lnTo>
                <a:cubicBezTo>
                  <a:pt x="19090" y="83538"/>
                  <a:pt x="18452" y="83783"/>
                  <a:pt x="17813" y="83783"/>
                </a:cubicBezTo>
                <a:cubicBezTo>
                  <a:pt x="17210" y="83783"/>
                  <a:pt x="16607" y="83565"/>
                  <a:pt x="16133" y="83126"/>
                </a:cubicBezTo>
                <a:cubicBezTo>
                  <a:pt x="15657" y="82661"/>
                  <a:pt x="15383" y="82030"/>
                  <a:pt x="15371" y="81364"/>
                </a:cubicBezTo>
                <a:cubicBezTo>
                  <a:pt x="15371" y="80721"/>
                  <a:pt x="15621" y="80102"/>
                  <a:pt x="16085" y="79649"/>
                </a:cubicBezTo>
                <a:lnTo>
                  <a:pt x="82606" y="13129"/>
                </a:lnTo>
                <a:cubicBezTo>
                  <a:pt x="85582" y="10152"/>
                  <a:pt x="85570" y="5283"/>
                  <a:pt x="82558" y="2271"/>
                </a:cubicBezTo>
                <a:cubicBezTo>
                  <a:pt x="81044" y="757"/>
                  <a:pt x="79065" y="1"/>
                  <a:pt x="7709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2" name="Google Shape;302;p22"/>
          <p:cNvGrpSpPr/>
          <p:nvPr/>
        </p:nvGrpSpPr>
        <p:grpSpPr>
          <a:xfrm flipH="1" rot="10800000">
            <a:off x="6854276" y="-543396"/>
            <a:ext cx="3304431" cy="2359299"/>
            <a:chOff x="6398434" y="3874100"/>
            <a:chExt cx="2343070" cy="1672905"/>
          </a:xfrm>
        </p:grpSpPr>
        <p:sp>
          <p:nvSpPr>
            <p:cNvPr id="303" name="Google Shape;303;p22"/>
            <p:cNvSpPr/>
            <p:nvPr/>
          </p:nvSpPr>
          <p:spPr>
            <a:xfrm rot="-8100197">
              <a:off x="7743857" y="3688660"/>
              <a:ext cx="322197" cy="2043785"/>
            </a:xfrm>
            <a:custGeom>
              <a:rect b="b" l="l" r="r" t="t"/>
              <a:pathLst>
                <a:path extrusionOk="0" h="66319" w="10455">
                  <a:moveTo>
                    <a:pt x="1" y="1"/>
                  </a:moveTo>
                  <a:lnTo>
                    <a:pt x="1" y="61091"/>
                  </a:lnTo>
                  <a:cubicBezTo>
                    <a:pt x="1" y="63985"/>
                    <a:pt x="2334" y="66318"/>
                    <a:pt x="5227" y="66318"/>
                  </a:cubicBezTo>
                  <a:cubicBezTo>
                    <a:pt x="8109" y="66318"/>
                    <a:pt x="10454" y="63973"/>
                    <a:pt x="10454" y="61091"/>
                  </a:cubicBezTo>
                  <a:lnTo>
                    <a:pt x="1045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22"/>
            <p:cNvSpPr/>
            <p:nvPr/>
          </p:nvSpPr>
          <p:spPr>
            <a:xfrm rot="-8100197">
              <a:off x="6712576" y="4517273"/>
              <a:ext cx="322197" cy="1021908"/>
            </a:xfrm>
            <a:custGeom>
              <a:rect b="b" l="l" r="r" t="t"/>
              <a:pathLst>
                <a:path extrusionOk="0" h="33160" w="10455">
                  <a:moveTo>
                    <a:pt x="1" y="0"/>
                  </a:moveTo>
                  <a:lnTo>
                    <a:pt x="1" y="27932"/>
                  </a:lnTo>
                  <a:cubicBezTo>
                    <a:pt x="1" y="30826"/>
                    <a:pt x="2334" y="33159"/>
                    <a:pt x="5228" y="33159"/>
                  </a:cubicBezTo>
                  <a:cubicBezTo>
                    <a:pt x="8109" y="33159"/>
                    <a:pt x="10454" y="30814"/>
                    <a:pt x="10454" y="27932"/>
                  </a:cubicBezTo>
                  <a:lnTo>
                    <a:pt x="1045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5" name="Google Shape;305;p22"/>
          <p:cNvGrpSpPr/>
          <p:nvPr/>
        </p:nvGrpSpPr>
        <p:grpSpPr>
          <a:xfrm rot="-5400000">
            <a:off x="4309982" y="188730"/>
            <a:ext cx="572695" cy="9412228"/>
            <a:chOff x="6539500" y="1042525"/>
            <a:chExt cx="346500" cy="3551650"/>
          </a:xfrm>
        </p:grpSpPr>
        <p:sp>
          <p:nvSpPr>
            <p:cNvPr id="306" name="Google Shape;306;p22"/>
            <p:cNvSpPr/>
            <p:nvPr/>
          </p:nvSpPr>
          <p:spPr>
            <a:xfrm>
              <a:off x="6539500" y="1042525"/>
              <a:ext cx="67000" cy="3551650"/>
            </a:xfrm>
            <a:custGeom>
              <a:rect b="b" l="l" r="r" t="t"/>
              <a:pathLst>
                <a:path extrusionOk="0" h="142066" w="2680">
                  <a:moveTo>
                    <a:pt x="0" y="0"/>
                  </a:moveTo>
                  <a:lnTo>
                    <a:pt x="0" y="142065"/>
                  </a:lnTo>
                  <a:lnTo>
                    <a:pt x="2679" y="142065"/>
                  </a:lnTo>
                  <a:lnTo>
                    <a:pt x="267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22"/>
            <p:cNvSpPr/>
            <p:nvPr/>
          </p:nvSpPr>
          <p:spPr>
            <a:xfrm>
              <a:off x="6679400" y="1042525"/>
              <a:ext cx="66700" cy="3551650"/>
            </a:xfrm>
            <a:custGeom>
              <a:rect b="b" l="l" r="r" t="t"/>
              <a:pathLst>
                <a:path extrusionOk="0" h="142066" w="2668">
                  <a:moveTo>
                    <a:pt x="0" y="0"/>
                  </a:moveTo>
                  <a:lnTo>
                    <a:pt x="0" y="142065"/>
                  </a:lnTo>
                  <a:lnTo>
                    <a:pt x="2667" y="142065"/>
                  </a:lnTo>
                  <a:lnTo>
                    <a:pt x="266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22"/>
            <p:cNvSpPr/>
            <p:nvPr/>
          </p:nvSpPr>
          <p:spPr>
            <a:xfrm>
              <a:off x="6819000" y="1042525"/>
              <a:ext cx="67000" cy="3551650"/>
            </a:xfrm>
            <a:custGeom>
              <a:rect b="b" l="l" r="r" t="t"/>
              <a:pathLst>
                <a:path extrusionOk="0" h="142066" w="2680">
                  <a:moveTo>
                    <a:pt x="0" y="0"/>
                  </a:moveTo>
                  <a:lnTo>
                    <a:pt x="0" y="142065"/>
                  </a:lnTo>
                  <a:lnTo>
                    <a:pt x="2679" y="142065"/>
                  </a:lnTo>
                  <a:lnTo>
                    <a:pt x="267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LANK_1_1_1_1_1_1_1_1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0" name="Google Shape;310;p23"/>
          <p:cNvGrpSpPr/>
          <p:nvPr/>
        </p:nvGrpSpPr>
        <p:grpSpPr>
          <a:xfrm flipH="1">
            <a:off x="-31260" y="4593467"/>
            <a:ext cx="2421237" cy="706360"/>
            <a:chOff x="-76439" y="4569403"/>
            <a:chExt cx="2421237" cy="706360"/>
          </a:xfrm>
        </p:grpSpPr>
        <p:grpSp>
          <p:nvGrpSpPr>
            <p:cNvPr id="311" name="Google Shape;311;p23"/>
            <p:cNvGrpSpPr/>
            <p:nvPr/>
          </p:nvGrpSpPr>
          <p:grpSpPr>
            <a:xfrm>
              <a:off x="-76439" y="4569403"/>
              <a:ext cx="1210587" cy="706360"/>
              <a:chOff x="4805650" y="2718925"/>
              <a:chExt cx="1269225" cy="740575"/>
            </a:xfrm>
          </p:grpSpPr>
          <p:sp>
            <p:nvSpPr>
              <p:cNvPr id="312" name="Google Shape;312;p23"/>
              <p:cNvSpPr/>
              <p:nvPr/>
            </p:nvSpPr>
            <p:spPr>
              <a:xfrm>
                <a:off x="4805650" y="2718925"/>
                <a:ext cx="1269225" cy="198850"/>
              </a:xfrm>
              <a:custGeom>
                <a:rect b="b" l="l" r="r" t="t"/>
                <a:pathLst>
                  <a:path extrusionOk="0" h="7954" w="50769">
                    <a:moveTo>
                      <a:pt x="0" y="0"/>
                    </a:moveTo>
                    <a:lnTo>
                      <a:pt x="0" y="5227"/>
                    </a:lnTo>
                    <a:cubicBezTo>
                      <a:pt x="1346" y="5227"/>
                      <a:pt x="1870" y="5560"/>
                      <a:pt x="2822" y="6168"/>
                    </a:cubicBezTo>
                    <a:cubicBezTo>
                      <a:pt x="3989" y="6930"/>
                      <a:pt x="5584" y="7954"/>
                      <a:pt x="8466" y="7954"/>
                    </a:cubicBezTo>
                    <a:cubicBezTo>
                      <a:pt x="11347" y="7954"/>
                      <a:pt x="12943" y="6930"/>
                      <a:pt x="14109" y="6168"/>
                    </a:cubicBezTo>
                    <a:cubicBezTo>
                      <a:pt x="15062" y="5560"/>
                      <a:pt x="15574" y="5227"/>
                      <a:pt x="16919" y="5227"/>
                    </a:cubicBezTo>
                    <a:cubicBezTo>
                      <a:pt x="18265" y="5227"/>
                      <a:pt x="18788" y="5560"/>
                      <a:pt x="19741" y="6168"/>
                    </a:cubicBezTo>
                    <a:cubicBezTo>
                      <a:pt x="20908" y="6930"/>
                      <a:pt x="22503" y="7954"/>
                      <a:pt x="25385" y="7954"/>
                    </a:cubicBezTo>
                    <a:cubicBezTo>
                      <a:pt x="28266" y="7954"/>
                      <a:pt x="29861" y="6930"/>
                      <a:pt x="31028" y="6168"/>
                    </a:cubicBezTo>
                    <a:cubicBezTo>
                      <a:pt x="31981" y="5560"/>
                      <a:pt x="32493" y="5227"/>
                      <a:pt x="33838" y="5227"/>
                    </a:cubicBezTo>
                    <a:cubicBezTo>
                      <a:pt x="35195" y="5227"/>
                      <a:pt x="35707" y="5560"/>
                      <a:pt x="36660" y="6168"/>
                    </a:cubicBezTo>
                    <a:cubicBezTo>
                      <a:pt x="37827" y="6930"/>
                      <a:pt x="39422" y="7954"/>
                      <a:pt x="42303" y="7954"/>
                    </a:cubicBezTo>
                    <a:cubicBezTo>
                      <a:pt x="45185" y="7954"/>
                      <a:pt x="46780" y="6930"/>
                      <a:pt x="47947" y="6168"/>
                    </a:cubicBezTo>
                    <a:cubicBezTo>
                      <a:pt x="48899" y="5560"/>
                      <a:pt x="49423" y="5227"/>
                      <a:pt x="50769" y="5227"/>
                    </a:cubicBezTo>
                    <a:lnTo>
                      <a:pt x="50769" y="0"/>
                    </a:lnTo>
                    <a:cubicBezTo>
                      <a:pt x="47875" y="0"/>
                      <a:pt x="46280" y="1024"/>
                      <a:pt x="45113" y="1786"/>
                    </a:cubicBezTo>
                    <a:cubicBezTo>
                      <a:pt x="44173" y="2393"/>
                      <a:pt x="43649" y="2727"/>
                      <a:pt x="42303" y="2727"/>
                    </a:cubicBezTo>
                    <a:cubicBezTo>
                      <a:pt x="40958" y="2727"/>
                      <a:pt x="40434" y="2393"/>
                      <a:pt x="39493" y="1786"/>
                    </a:cubicBezTo>
                    <a:cubicBezTo>
                      <a:pt x="38327" y="1024"/>
                      <a:pt x="36731" y="0"/>
                      <a:pt x="33838" y="0"/>
                    </a:cubicBezTo>
                    <a:cubicBezTo>
                      <a:pt x="30957" y="0"/>
                      <a:pt x="29361" y="1036"/>
                      <a:pt x="28194" y="1786"/>
                    </a:cubicBezTo>
                    <a:cubicBezTo>
                      <a:pt x="27254" y="2393"/>
                      <a:pt x="26730" y="2727"/>
                      <a:pt x="25385" y="2727"/>
                    </a:cubicBezTo>
                    <a:cubicBezTo>
                      <a:pt x="24039" y="2727"/>
                      <a:pt x="23515" y="2393"/>
                      <a:pt x="22575" y="1786"/>
                    </a:cubicBezTo>
                    <a:cubicBezTo>
                      <a:pt x="21408" y="1024"/>
                      <a:pt x="19812" y="0"/>
                      <a:pt x="16919" y="0"/>
                    </a:cubicBezTo>
                    <a:cubicBezTo>
                      <a:pt x="14038" y="0"/>
                      <a:pt x="12442" y="1036"/>
                      <a:pt x="11276" y="1786"/>
                    </a:cubicBezTo>
                    <a:cubicBezTo>
                      <a:pt x="10335" y="2393"/>
                      <a:pt x="9811" y="2727"/>
                      <a:pt x="8466" y="2727"/>
                    </a:cubicBezTo>
                    <a:cubicBezTo>
                      <a:pt x="7120" y="2727"/>
                      <a:pt x="6596" y="2393"/>
                      <a:pt x="5656" y="1786"/>
                    </a:cubicBezTo>
                    <a:cubicBezTo>
                      <a:pt x="4489" y="1024"/>
                      <a:pt x="2894" y="0"/>
                      <a:pt x="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3" name="Google Shape;313;p23"/>
              <p:cNvSpPr/>
              <p:nvPr/>
            </p:nvSpPr>
            <p:spPr>
              <a:xfrm>
                <a:off x="4805650" y="2989775"/>
                <a:ext cx="1269225" cy="199175"/>
              </a:xfrm>
              <a:custGeom>
                <a:rect b="b" l="l" r="r" t="t"/>
                <a:pathLst>
                  <a:path extrusionOk="0" h="7967" w="50769">
                    <a:moveTo>
                      <a:pt x="0" y="1"/>
                    </a:moveTo>
                    <a:lnTo>
                      <a:pt x="0" y="5228"/>
                    </a:lnTo>
                    <a:cubicBezTo>
                      <a:pt x="1346" y="5228"/>
                      <a:pt x="1870" y="5561"/>
                      <a:pt x="2822" y="6180"/>
                    </a:cubicBezTo>
                    <a:cubicBezTo>
                      <a:pt x="3989" y="6930"/>
                      <a:pt x="5584" y="7966"/>
                      <a:pt x="8466" y="7966"/>
                    </a:cubicBezTo>
                    <a:cubicBezTo>
                      <a:pt x="11347" y="7966"/>
                      <a:pt x="12943" y="6918"/>
                      <a:pt x="14109" y="6180"/>
                    </a:cubicBezTo>
                    <a:cubicBezTo>
                      <a:pt x="15062" y="5561"/>
                      <a:pt x="15574" y="5228"/>
                      <a:pt x="16919" y="5228"/>
                    </a:cubicBezTo>
                    <a:cubicBezTo>
                      <a:pt x="18265" y="5228"/>
                      <a:pt x="18788" y="5561"/>
                      <a:pt x="19741" y="6180"/>
                    </a:cubicBezTo>
                    <a:cubicBezTo>
                      <a:pt x="20908" y="6930"/>
                      <a:pt x="22503" y="7966"/>
                      <a:pt x="25385" y="7966"/>
                    </a:cubicBezTo>
                    <a:cubicBezTo>
                      <a:pt x="28266" y="7966"/>
                      <a:pt x="29861" y="6918"/>
                      <a:pt x="31028" y="6180"/>
                    </a:cubicBezTo>
                    <a:cubicBezTo>
                      <a:pt x="31981" y="5561"/>
                      <a:pt x="32493" y="5228"/>
                      <a:pt x="33838" y="5228"/>
                    </a:cubicBezTo>
                    <a:cubicBezTo>
                      <a:pt x="35195" y="5228"/>
                      <a:pt x="35707" y="5561"/>
                      <a:pt x="36660" y="6180"/>
                    </a:cubicBezTo>
                    <a:cubicBezTo>
                      <a:pt x="37827" y="6930"/>
                      <a:pt x="39422" y="7966"/>
                      <a:pt x="42303" y="7966"/>
                    </a:cubicBezTo>
                    <a:cubicBezTo>
                      <a:pt x="45185" y="7966"/>
                      <a:pt x="46780" y="6918"/>
                      <a:pt x="47947" y="6180"/>
                    </a:cubicBezTo>
                    <a:cubicBezTo>
                      <a:pt x="48899" y="5561"/>
                      <a:pt x="49423" y="5228"/>
                      <a:pt x="50769" y="5228"/>
                    </a:cubicBezTo>
                    <a:lnTo>
                      <a:pt x="50769" y="1"/>
                    </a:lnTo>
                    <a:cubicBezTo>
                      <a:pt x="47875" y="1"/>
                      <a:pt x="46280" y="1025"/>
                      <a:pt x="45113" y="1787"/>
                    </a:cubicBezTo>
                    <a:cubicBezTo>
                      <a:pt x="44173" y="2394"/>
                      <a:pt x="43649" y="2739"/>
                      <a:pt x="42303" y="2739"/>
                    </a:cubicBezTo>
                    <a:cubicBezTo>
                      <a:pt x="40958" y="2739"/>
                      <a:pt x="40434" y="2394"/>
                      <a:pt x="39493" y="1787"/>
                    </a:cubicBezTo>
                    <a:cubicBezTo>
                      <a:pt x="38327" y="1025"/>
                      <a:pt x="36731" y="1"/>
                      <a:pt x="33838" y="1"/>
                    </a:cubicBezTo>
                    <a:cubicBezTo>
                      <a:pt x="30957" y="1"/>
                      <a:pt x="29361" y="1049"/>
                      <a:pt x="28194" y="1787"/>
                    </a:cubicBezTo>
                    <a:cubicBezTo>
                      <a:pt x="27254" y="2394"/>
                      <a:pt x="26730" y="2739"/>
                      <a:pt x="25385" y="2739"/>
                    </a:cubicBezTo>
                    <a:cubicBezTo>
                      <a:pt x="24039" y="2739"/>
                      <a:pt x="23515" y="2394"/>
                      <a:pt x="22575" y="1787"/>
                    </a:cubicBezTo>
                    <a:cubicBezTo>
                      <a:pt x="21408" y="1025"/>
                      <a:pt x="19812" y="1"/>
                      <a:pt x="16919" y="1"/>
                    </a:cubicBezTo>
                    <a:cubicBezTo>
                      <a:pt x="14038" y="1"/>
                      <a:pt x="12442" y="1049"/>
                      <a:pt x="11276" y="1787"/>
                    </a:cubicBezTo>
                    <a:cubicBezTo>
                      <a:pt x="10335" y="2394"/>
                      <a:pt x="9811" y="2739"/>
                      <a:pt x="8466" y="2739"/>
                    </a:cubicBezTo>
                    <a:cubicBezTo>
                      <a:pt x="7120" y="2739"/>
                      <a:pt x="6596" y="2394"/>
                      <a:pt x="5656" y="1787"/>
                    </a:cubicBezTo>
                    <a:cubicBezTo>
                      <a:pt x="4489" y="1025"/>
                      <a:pt x="2894" y="1"/>
                      <a:pt x="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4" name="Google Shape;314;p23"/>
              <p:cNvSpPr/>
              <p:nvPr/>
            </p:nvSpPr>
            <p:spPr>
              <a:xfrm>
                <a:off x="4805650" y="3260350"/>
                <a:ext cx="1269225" cy="199150"/>
              </a:xfrm>
              <a:custGeom>
                <a:rect b="b" l="l" r="r" t="t"/>
                <a:pathLst>
                  <a:path extrusionOk="0" h="7966" w="50769">
                    <a:moveTo>
                      <a:pt x="0" y="1"/>
                    </a:moveTo>
                    <a:lnTo>
                      <a:pt x="0" y="5227"/>
                    </a:lnTo>
                    <a:cubicBezTo>
                      <a:pt x="1346" y="5227"/>
                      <a:pt x="1870" y="5573"/>
                      <a:pt x="2822" y="6180"/>
                    </a:cubicBezTo>
                    <a:cubicBezTo>
                      <a:pt x="3989" y="6942"/>
                      <a:pt x="5584" y="7966"/>
                      <a:pt x="8466" y="7966"/>
                    </a:cubicBezTo>
                    <a:cubicBezTo>
                      <a:pt x="11347" y="7966"/>
                      <a:pt x="12943" y="6918"/>
                      <a:pt x="14109" y="6180"/>
                    </a:cubicBezTo>
                    <a:cubicBezTo>
                      <a:pt x="15062" y="5573"/>
                      <a:pt x="15574" y="5227"/>
                      <a:pt x="16919" y="5227"/>
                    </a:cubicBezTo>
                    <a:cubicBezTo>
                      <a:pt x="18265" y="5227"/>
                      <a:pt x="18788" y="5573"/>
                      <a:pt x="19741" y="6180"/>
                    </a:cubicBezTo>
                    <a:cubicBezTo>
                      <a:pt x="20908" y="6942"/>
                      <a:pt x="22503" y="7966"/>
                      <a:pt x="25385" y="7966"/>
                    </a:cubicBezTo>
                    <a:cubicBezTo>
                      <a:pt x="28266" y="7966"/>
                      <a:pt x="29861" y="6918"/>
                      <a:pt x="31028" y="6180"/>
                    </a:cubicBezTo>
                    <a:cubicBezTo>
                      <a:pt x="31981" y="5573"/>
                      <a:pt x="32493" y="5227"/>
                      <a:pt x="33838" y="5227"/>
                    </a:cubicBezTo>
                    <a:cubicBezTo>
                      <a:pt x="35195" y="5227"/>
                      <a:pt x="35707" y="5573"/>
                      <a:pt x="36660" y="6180"/>
                    </a:cubicBezTo>
                    <a:cubicBezTo>
                      <a:pt x="37827" y="6942"/>
                      <a:pt x="39422" y="7966"/>
                      <a:pt x="42303" y="7966"/>
                    </a:cubicBezTo>
                    <a:cubicBezTo>
                      <a:pt x="45185" y="7966"/>
                      <a:pt x="46780" y="6918"/>
                      <a:pt x="47947" y="6180"/>
                    </a:cubicBezTo>
                    <a:cubicBezTo>
                      <a:pt x="48899" y="5573"/>
                      <a:pt x="49423" y="5227"/>
                      <a:pt x="50769" y="5227"/>
                    </a:cubicBezTo>
                    <a:lnTo>
                      <a:pt x="50769" y="1"/>
                    </a:lnTo>
                    <a:cubicBezTo>
                      <a:pt x="47875" y="1"/>
                      <a:pt x="46280" y="1036"/>
                      <a:pt x="45113" y="1787"/>
                    </a:cubicBezTo>
                    <a:cubicBezTo>
                      <a:pt x="44173" y="2406"/>
                      <a:pt x="43649" y="2739"/>
                      <a:pt x="42303" y="2739"/>
                    </a:cubicBezTo>
                    <a:cubicBezTo>
                      <a:pt x="40958" y="2739"/>
                      <a:pt x="40434" y="2406"/>
                      <a:pt x="39493" y="1787"/>
                    </a:cubicBezTo>
                    <a:cubicBezTo>
                      <a:pt x="38327" y="1036"/>
                      <a:pt x="36731" y="1"/>
                      <a:pt x="33838" y="1"/>
                    </a:cubicBezTo>
                    <a:cubicBezTo>
                      <a:pt x="30957" y="1"/>
                      <a:pt x="29361" y="1036"/>
                      <a:pt x="28194" y="1787"/>
                    </a:cubicBezTo>
                    <a:cubicBezTo>
                      <a:pt x="27254" y="2406"/>
                      <a:pt x="26730" y="2739"/>
                      <a:pt x="25385" y="2739"/>
                    </a:cubicBezTo>
                    <a:cubicBezTo>
                      <a:pt x="24039" y="2739"/>
                      <a:pt x="23515" y="2406"/>
                      <a:pt x="22575" y="1787"/>
                    </a:cubicBezTo>
                    <a:cubicBezTo>
                      <a:pt x="21408" y="1036"/>
                      <a:pt x="19812" y="1"/>
                      <a:pt x="16919" y="1"/>
                    </a:cubicBezTo>
                    <a:cubicBezTo>
                      <a:pt x="14038" y="1"/>
                      <a:pt x="12442" y="1036"/>
                      <a:pt x="11276" y="1787"/>
                    </a:cubicBezTo>
                    <a:cubicBezTo>
                      <a:pt x="10335" y="2406"/>
                      <a:pt x="9811" y="2739"/>
                      <a:pt x="8466" y="2739"/>
                    </a:cubicBezTo>
                    <a:cubicBezTo>
                      <a:pt x="7120" y="2739"/>
                      <a:pt x="6596" y="2406"/>
                      <a:pt x="5656" y="1787"/>
                    </a:cubicBezTo>
                    <a:cubicBezTo>
                      <a:pt x="4489" y="1036"/>
                      <a:pt x="2894" y="1"/>
                      <a:pt x="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15" name="Google Shape;315;p23"/>
            <p:cNvGrpSpPr/>
            <p:nvPr/>
          </p:nvGrpSpPr>
          <p:grpSpPr>
            <a:xfrm>
              <a:off x="1134211" y="4569403"/>
              <a:ext cx="1210587" cy="706360"/>
              <a:chOff x="4805650" y="2718925"/>
              <a:chExt cx="1269225" cy="740575"/>
            </a:xfrm>
          </p:grpSpPr>
          <p:sp>
            <p:nvSpPr>
              <p:cNvPr id="316" name="Google Shape;316;p23"/>
              <p:cNvSpPr/>
              <p:nvPr/>
            </p:nvSpPr>
            <p:spPr>
              <a:xfrm>
                <a:off x="4805650" y="2718925"/>
                <a:ext cx="1269225" cy="198850"/>
              </a:xfrm>
              <a:custGeom>
                <a:rect b="b" l="l" r="r" t="t"/>
                <a:pathLst>
                  <a:path extrusionOk="0" h="7954" w="50769">
                    <a:moveTo>
                      <a:pt x="0" y="0"/>
                    </a:moveTo>
                    <a:lnTo>
                      <a:pt x="0" y="5227"/>
                    </a:lnTo>
                    <a:cubicBezTo>
                      <a:pt x="1346" y="5227"/>
                      <a:pt x="1870" y="5560"/>
                      <a:pt x="2822" y="6168"/>
                    </a:cubicBezTo>
                    <a:cubicBezTo>
                      <a:pt x="3989" y="6930"/>
                      <a:pt x="5584" y="7954"/>
                      <a:pt x="8466" y="7954"/>
                    </a:cubicBezTo>
                    <a:cubicBezTo>
                      <a:pt x="11347" y="7954"/>
                      <a:pt x="12943" y="6930"/>
                      <a:pt x="14109" y="6168"/>
                    </a:cubicBezTo>
                    <a:cubicBezTo>
                      <a:pt x="15062" y="5560"/>
                      <a:pt x="15574" y="5227"/>
                      <a:pt x="16919" y="5227"/>
                    </a:cubicBezTo>
                    <a:cubicBezTo>
                      <a:pt x="18265" y="5227"/>
                      <a:pt x="18788" y="5560"/>
                      <a:pt x="19741" y="6168"/>
                    </a:cubicBezTo>
                    <a:cubicBezTo>
                      <a:pt x="20908" y="6930"/>
                      <a:pt x="22503" y="7954"/>
                      <a:pt x="25385" y="7954"/>
                    </a:cubicBezTo>
                    <a:cubicBezTo>
                      <a:pt x="28266" y="7954"/>
                      <a:pt x="29861" y="6930"/>
                      <a:pt x="31028" y="6168"/>
                    </a:cubicBezTo>
                    <a:cubicBezTo>
                      <a:pt x="31981" y="5560"/>
                      <a:pt x="32493" y="5227"/>
                      <a:pt x="33838" y="5227"/>
                    </a:cubicBezTo>
                    <a:cubicBezTo>
                      <a:pt x="35195" y="5227"/>
                      <a:pt x="35707" y="5560"/>
                      <a:pt x="36660" y="6168"/>
                    </a:cubicBezTo>
                    <a:cubicBezTo>
                      <a:pt x="37827" y="6930"/>
                      <a:pt x="39422" y="7954"/>
                      <a:pt x="42303" y="7954"/>
                    </a:cubicBezTo>
                    <a:cubicBezTo>
                      <a:pt x="45185" y="7954"/>
                      <a:pt x="46780" y="6930"/>
                      <a:pt x="47947" y="6168"/>
                    </a:cubicBezTo>
                    <a:cubicBezTo>
                      <a:pt x="48899" y="5560"/>
                      <a:pt x="49423" y="5227"/>
                      <a:pt x="50769" y="5227"/>
                    </a:cubicBezTo>
                    <a:lnTo>
                      <a:pt x="50769" y="0"/>
                    </a:lnTo>
                    <a:cubicBezTo>
                      <a:pt x="47875" y="0"/>
                      <a:pt x="46280" y="1024"/>
                      <a:pt x="45113" y="1786"/>
                    </a:cubicBezTo>
                    <a:cubicBezTo>
                      <a:pt x="44173" y="2393"/>
                      <a:pt x="43649" y="2727"/>
                      <a:pt x="42303" y="2727"/>
                    </a:cubicBezTo>
                    <a:cubicBezTo>
                      <a:pt x="40958" y="2727"/>
                      <a:pt x="40434" y="2393"/>
                      <a:pt x="39493" y="1786"/>
                    </a:cubicBezTo>
                    <a:cubicBezTo>
                      <a:pt x="38327" y="1024"/>
                      <a:pt x="36731" y="0"/>
                      <a:pt x="33838" y="0"/>
                    </a:cubicBezTo>
                    <a:cubicBezTo>
                      <a:pt x="30957" y="0"/>
                      <a:pt x="29361" y="1036"/>
                      <a:pt x="28194" y="1786"/>
                    </a:cubicBezTo>
                    <a:cubicBezTo>
                      <a:pt x="27254" y="2393"/>
                      <a:pt x="26730" y="2727"/>
                      <a:pt x="25385" y="2727"/>
                    </a:cubicBezTo>
                    <a:cubicBezTo>
                      <a:pt x="24039" y="2727"/>
                      <a:pt x="23515" y="2393"/>
                      <a:pt x="22575" y="1786"/>
                    </a:cubicBezTo>
                    <a:cubicBezTo>
                      <a:pt x="21408" y="1024"/>
                      <a:pt x="19812" y="0"/>
                      <a:pt x="16919" y="0"/>
                    </a:cubicBezTo>
                    <a:cubicBezTo>
                      <a:pt x="14038" y="0"/>
                      <a:pt x="12442" y="1036"/>
                      <a:pt x="11276" y="1786"/>
                    </a:cubicBezTo>
                    <a:cubicBezTo>
                      <a:pt x="10335" y="2393"/>
                      <a:pt x="9811" y="2727"/>
                      <a:pt x="8466" y="2727"/>
                    </a:cubicBezTo>
                    <a:cubicBezTo>
                      <a:pt x="7120" y="2727"/>
                      <a:pt x="6596" y="2393"/>
                      <a:pt x="5656" y="1786"/>
                    </a:cubicBezTo>
                    <a:cubicBezTo>
                      <a:pt x="4489" y="1024"/>
                      <a:pt x="2894" y="0"/>
                      <a:pt x="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7" name="Google Shape;317;p23"/>
              <p:cNvSpPr/>
              <p:nvPr/>
            </p:nvSpPr>
            <p:spPr>
              <a:xfrm>
                <a:off x="4805650" y="2989775"/>
                <a:ext cx="1269225" cy="199175"/>
              </a:xfrm>
              <a:custGeom>
                <a:rect b="b" l="l" r="r" t="t"/>
                <a:pathLst>
                  <a:path extrusionOk="0" h="7967" w="50769">
                    <a:moveTo>
                      <a:pt x="0" y="1"/>
                    </a:moveTo>
                    <a:lnTo>
                      <a:pt x="0" y="5228"/>
                    </a:lnTo>
                    <a:cubicBezTo>
                      <a:pt x="1346" y="5228"/>
                      <a:pt x="1870" y="5561"/>
                      <a:pt x="2822" y="6180"/>
                    </a:cubicBezTo>
                    <a:cubicBezTo>
                      <a:pt x="3989" y="6930"/>
                      <a:pt x="5584" y="7966"/>
                      <a:pt x="8466" y="7966"/>
                    </a:cubicBezTo>
                    <a:cubicBezTo>
                      <a:pt x="11347" y="7966"/>
                      <a:pt x="12943" y="6918"/>
                      <a:pt x="14109" y="6180"/>
                    </a:cubicBezTo>
                    <a:cubicBezTo>
                      <a:pt x="15062" y="5561"/>
                      <a:pt x="15574" y="5228"/>
                      <a:pt x="16919" y="5228"/>
                    </a:cubicBezTo>
                    <a:cubicBezTo>
                      <a:pt x="18265" y="5228"/>
                      <a:pt x="18788" y="5561"/>
                      <a:pt x="19741" y="6180"/>
                    </a:cubicBezTo>
                    <a:cubicBezTo>
                      <a:pt x="20908" y="6930"/>
                      <a:pt x="22503" y="7966"/>
                      <a:pt x="25385" y="7966"/>
                    </a:cubicBezTo>
                    <a:cubicBezTo>
                      <a:pt x="28266" y="7966"/>
                      <a:pt x="29861" y="6918"/>
                      <a:pt x="31028" y="6180"/>
                    </a:cubicBezTo>
                    <a:cubicBezTo>
                      <a:pt x="31981" y="5561"/>
                      <a:pt x="32493" y="5228"/>
                      <a:pt x="33838" y="5228"/>
                    </a:cubicBezTo>
                    <a:cubicBezTo>
                      <a:pt x="35195" y="5228"/>
                      <a:pt x="35707" y="5561"/>
                      <a:pt x="36660" y="6180"/>
                    </a:cubicBezTo>
                    <a:cubicBezTo>
                      <a:pt x="37827" y="6930"/>
                      <a:pt x="39422" y="7966"/>
                      <a:pt x="42303" y="7966"/>
                    </a:cubicBezTo>
                    <a:cubicBezTo>
                      <a:pt x="45185" y="7966"/>
                      <a:pt x="46780" y="6918"/>
                      <a:pt x="47947" y="6180"/>
                    </a:cubicBezTo>
                    <a:cubicBezTo>
                      <a:pt x="48899" y="5561"/>
                      <a:pt x="49423" y="5228"/>
                      <a:pt x="50769" y="5228"/>
                    </a:cubicBezTo>
                    <a:lnTo>
                      <a:pt x="50769" y="1"/>
                    </a:lnTo>
                    <a:cubicBezTo>
                      <a:pt x="47875" y="1"/>
                      <a:pt x="46280" y="1025"/>
                      <a:pt x="45113" y="1787"/>
                    </a:cubicBezTo>
                    <a:cubicBezTo>
                      <a:pt x="44173" y="2394"/>
                      <a:pt x="43649" y="2739"/>
                      <a:pt x="42303" y="2739"/>
                    </a:cubicBezTo>
                    <a:cubicBezTo>
                      <a:pt x="40958" y="2739"/>
                      <a:pt x="40434" y="2394"/>
                      <a:pt x="39493" y="1787"/>
                    </a:cubicBezTo>
                    <a:cubicBezTo>
                      <a:pt x="38327" y="1025"/>
                      <a:pt x="36731" y="1"/>
                      <a:pt x="33838" y="1"/>
                    </a:cubicBezTo>
                    <a:cubicBezTo>
                      <a:pt x="30957" y="1"/>
                      <a:pt x="29361" y="1049"/>
                      <a:pt x="28194" y="1787"/>
                    </a:cubicBezTo>
                    <a:cubicBezTo>
                      <a:pt x="27254" y="2394"/>
                      <a:pt x="26730" y="2739"/>
                      <a:pt x="25385" y="2739"/>
                    </a:cubicBezTo>
                    <a:cubicBezTo>
                      <a:pt x="24039" y="2739"/>
                      <a:pt x="23515" y="2394"/>
                      <a:pt x="22575" y="1787"/>
                    </a:cubicBezTo>
                    <a:cubicBezTo>
                      <a:pt x="21408" y="1025"/>
                      <a:pt x="19812" y="1"/>
                      <a:pt x="16919" y="1"/>
                    </a:cubicBezTo>
                    <a:cubicBezTo>
                      <a:pt x="14038" y="1"/>
                      <a:pt x="12442" y="1049"/>
                      <a:pt x="11276" y="1787"/>
                    </a:cubicBezTo>
                    <a:cubicBezTo>
                      <a:pt x="10335" y="2394"/>
                      <a:pt x="9811" y="2739"/>
                      <a:pt x="8466" y="2739"/>
                    </a:cubicBezTo>
                    <a:cubicBezTo>
                      <a:pt x="7120" y="2739"/>
                      <a:pt x="6596" y="2394"/>
                      <a:pt x="5656" y="1787"/>
                    </a:cubicBezTo>
                    <a:cubicBezTo>
                      <a:pt x="4489" y="1025"/>
                      <a:pt x="2894" y="1"/>
                      <a:pt x="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8" name="Google Shape;318;p23"/>
              <p:cNvSpPr/>
              <p:nvPr/>
            </p:nvSpPr>
            <p:spPr>
              <a:xfrm>
                <a:off x="4805650" y="3260350"/>
                <a:ext cx="1269225" cy="199150"/>
              </a:xfrm>
              <a:custGeom>
                <a:rect b="b" l="l" r="r" t="t"/>
                <a:pathLst>
                  <a:path extrusionOk="0" h="7966" w="50769">
                    <a:moveTo>
                      <a:pt x="0" y="1"/>
                    </a:moveTo>
                    <a:lnTo>
                      <a:pt x="0" y="5227"/>
                    </a:lnTo>
                    <a:cubicBezTo>
                      <a:pt x="1346" y="5227"/>
                      <a:pt x="1870" y="5573"/>
                      <a:pt x="2822" y="6180"/>
                    </a:cubicBezTo>
                    <a:cubicBezTo>
                      <a:pt x="3989" y="6942"/>
                      <a:pt x="5584" y="7966"/>
                      <a:pt x="8466" y="7966"/>
                    </a:cubicBezTo>
                    <a:cubicBezTo>
                      <a:pt x="11347" y="7966"/>
                      <a:pt x="12943" y="6918"/>
                      <a:pt x="14109" y="6180"/>
                    </a:cubicBezTo>
                    <a:cubicBezTo>
                      <a:pt x="15062" y="5573"/>
                      <a:pt x="15574" y="5227"/>
                      <a:pt x="16919" y="5227"/>
                    </a:cubicBezTo>
                    <a:cubicBezTo>
                      <a:pt x="18265" y="5227"/>
                      <a:pt x="18788" y="5573"/>
                      <a:pt x="19741" y="6180"/>
                    </a:cubicBezTo>
                    <a:cubicBezTo>
                      <a:pt x="20908" y="6942"/>
                      <a:pt x="22503" y="7966"/>
                      <a:pt x="25385" y="7966"/>
                    </a:cubicBezTo>
                    <a:cubicBezTo>
                      <a:pt x="28266" y="7966"/>
                      <a:pt x="29861" y="6918"/>
                      <a:pt x="31028" y="6180"/>
                    </a:cubicBezTo>
                    <a:cubicBezTo>
                      <a:pt x="31981" y="5573"/>
                      <a:pt x="32493" y="5227"/>
                      <a:pt x="33838" y="5227"/>
                    </a:cubicBezTo>
                    <a:cubicBezTo>
                      <a:pt x="35195" y="5227"/>
                      <a:pt x="35707" y="5573"/>
                      <a:pt x="36660" y="6180"/>
                    </a:cubicBezTo>
                    <a:cubicBezTo>
                      <a:pt x="37827" y="6942"/>
                      <a:pt x="39422" y="7966"/>
                      <a:pt x="42303" y="7966"/>
                    </a:cubicBezTo>
                    <a:cubicBezTo>
                      <a:pt x="45185" y="7966"/>
                      <a:pt x="46780" y="6918"/>
                      <a:pt x="47947" y="6180"/>
                    </a:cubicBezTo>
                    <a:cubicBezTo>
                      <a:pt x="48899" y="5573"/>
                      <a:pt x="49423" y="5227"/>
                      <a:pt x="50769" y="5227"/>
                    </a:cubicBezTo>
                    <a:lnTo>
                      <a:pt x="50769" y="1"/>
                    </a:lnTo>
                    <a:cubicBezTo>
                      <a:pt x="47875" y="1"/>
                      <a:pt x="46280" y="1036"/>
                      <a:pt x="45113" y="1787"/>
                    </a:cubicBezTo>
                    <a:cubicBezTo>
                      <a:pt x="44173" y="2406"/>
                      <a:pt x="43649" y="2739"/>
                      <a:pt x="42303" y="2739"/>
                    </a:cubicBezTo>
                    <a:cubicBezTo>
                      <a:pt x="40958" y="2739"/>
                      <a:pt x="40434" y="2406"/>
                      <a:pt x="39493" y="1787"/>
                    </a:cubicBezTo>
                    <a:cubicBezTo>
                      <a:pt x="38327" y="1036"/>
                      <a:pt x="36731" y="1"/>
                      <a:pt x="33838" y="1"/>
                    </a:cubicBezTo>
                    <a:cubicBezTo>
                      <a:pt x="30957" y="1"/>
                      <a:pt x="29361" y="1036"/>
                      <a:pt x="28194" y="1787"/>
                    </a:cubicBezTo>
                    <a:cubicBezTo>
                      <a:pt x="27254" y="2406"/>
                      <a:pt x="26730" y="2739"/>
                      <a:pt x="25385" y="2739"/>
                    </a:cubicBezTo>
                    <a:cubicBezTo>
                      <a:pt x="24039" y="2739"/>
                      <a:pt x="23515" y="2406"/>
                      <a:pt x="22575" y="1787"/>
                    </a:cubicBezTo>
                    <a:cubicBezTo>
                      <a:pt x="21408" y="1036"/>
                      <a:pt x="19812" y="1"/>
                      <a:pt x="16919" y="1"/>
                    </a:cubicBezTo>
                    <a:cubicBezTo>
                      <a:pt x="14038" y="1"/>
                      <a:pt x="12442" y="1036"/>
                      <a:pt x="11276" y="1787"/>
                    </a:cubicBezTo>
                    <a:cubicBezTo>
                      <a:pt x="10335" y="2406"/>
                      <a:pt x="9811" y="2739"/>
                      <a:pt x="8466" y="2739"/>
                    </a:cubicBezTo>
                    <a:cubicBezTo>
                      <a:pt x="7120" y="2739"/>
                      <a:pt x="6596" y="2406"/>
                      <a:pt x="5656" y="1787"/>
                    </a:cubicBezTo>
                    <a:cubicBezTo>
                      <a:pt x="4489" y="1036"/>
                      <a:pt x="2894" y="1"/>
                      <a:pt x="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319" name="Google Shape;319;p23"/>
          <p:cNvSpPr/>
          <p:nvPr/>
        </p:nvSpPr>
        <p:spPr>
          <a:xfrm>
            <a:off x="-1151193" y="-239425"/>
            <a:ext cx="2284525" cy="2478400"/>
          </a:xfrm>
          <a:custGeom>
            <a:rect b="b" l="l" r="r" t="t"/>
            <a:pathLst>
              <a:path extrusionOk="0" h="99136" w="91381">
                <a:moveTo>
                  <a:pt x="77092" y="1"/>
                </a:moveTo>
                <a:cubicBezTo>
                  <a:pt x="75139" y="1"/>
                  <a:pt x="73192" y="742"/>
                  <a:pt x="71711" y="2223"/>
                </a:cubicBezTo>
                <a:lnTo>
                  <a:pt x="5191" y="68755"/>
                </a:lnTo>
                <a:cubicBezTo>
                  <a:pt x="1857" y="72065"/>
                  <a:pt x="0" y="76589"/>
                  <a:pt x="36" y="81292"/>
                </a:cubicBezTo>
                <a:cubicBezTo>
                  <a:pt x="48" y="86019"/>
                  <a:pt x="1941" y="90555"/>
                  <a:pt x="5298" y="93889"/>
                </a:cubicBezTo>
                <a:cubicBezTo>
                  <a:pt x="8800" y="97385"/>
                  <a:pt x="13392" y="99135"/>
                  <a:pt x="17968" y="99135"/>
                </a:cubicBezTo>
                <a:cubicBezTo>
                  <a:pt x="22494" y="99135"/>
                  <a:pt x="27005" y="97424"/>
                  <a:pt x="30432" y="93996"/>
                </a:cubicBezTo>
                <a:lnTo>
                  <a:pt x="32921" y="91508"/>
                </a:lnTo>
                <a:cubicBezTo>
                  <a:pt x="33111" y="91353"/>
                  <a:pt x="33302" y="91186"/>
                  <a:pt x="33480" y="90996"/>
                </a:cubicBezTo>
                <a:lnTo>
                  <a:pt x="88392" y="36084"/>
                </a:lnTo>
                <a:cubicBezTo>
                  <a:pt x="91381" y="33096"/>
                  <a:pt x="91369" y="28226"/>
                  <a:pt x="88344" y="25202"/>
                </a:cubicBezTo>
                <a:cubicBezTo>
                  <a:pt x="86829" y="23687"/>
                  <a:pt x="84844" y="22928"/>
                  <a:pt x="82865" y="22928"/>
                </a:cubicBezTo>
                <a:cubicBezTo>
                  <a:pt x="80909" y="22928"/>
                  <a:pt x="78959" y="23669"/>
                  <a:pt x="77474" y="25154"/>
                </a:cubicBezTo>
                <a:lnTo>
                  <a:pt x="19574" y="83054"/>
                </a:lnTo>
                <a:cubicBezTo>
                  <a:pt x="19090" y="83538"/>
                  <a:pt x="18452" y="83783"/>
                  <a:pt x="17813" y="83783"/>
                </a:cubicBezTo>
                <a:cubicBezTo>
                  <a:pt x="17210" y="83783"/>
                  <a:pt x="16607" y="83565"/>
                  <a:pt x="16133" y="83126"/>
                </a:cubicBezTo>
                <a:cubicBezTo>
                  <a:pt x="15657" y="82661"/>
                  <a:pt x="15383" y="82030"/>
                  <a:pt x="15371" y="81364"/>
                </a:cubicBezTo>
                <a:cubicBezTo>
                  <a:pt x="15371" y="80721"/>
                  <a:pt x="15621" y="80102"/>
                  <a:pt x="16085" y="79649"/>
                </a:cubicBezTo>
                <a:lnTo>
                  <a:pt x="82606" y="13129"/>
                </a:lnTo>
                <a:cubicBezTo>
                  <a:pt x="85582" y="10152"/>
                  <a:pt x="85570" y="5283"/>
                  <a:pt x="82558" y="2271"/>
                </a:cubicBezTo>
                <a:cubicBezTo>
                  <a:pt x="81044" y="757"/>
                  <a:pt x="79065" y="1"/>
                  <a:pt x="7709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0" name="Google Shape;320;p23"/>
          <p:cNvGrpSpPr/>
          <p:nvPr/>
        </p:nvGrpSpPr>
        <p:grpSpPr>
          <a:xfrm>
            <a:off x="6785319" y="3491150"/>
            <a:ext cx="3304431" cy="2359299"/>
            <a:chOff x="6398434" y="3874100"/>
            <a:chExt cx="2343070" cy="1672905"/>
          </a:xfrm>
        </p:grpSpPr>
        <p:sp>
          <p:nvSpPr>
            <p:cNvPr id="321" name="Google Shape;321;p23"/>
            <p:cNvSpPr/>
            <p:nvPr/>
          </p:nvSpPr>
          <p:spPr>
            <a:xfrm rot="-8100197">
              <a:off x="7743857" y="3688660"/>
              <a:ext cx="322197" cy="2043785"/>
            </a:xfrm>
            <a:custGeom>
              <a:rect b="b" l="l" r="r" t="t"/>
              <a:pathLst>
                <a:path extrusionOk="0" h="66319" w="10455">
                  <a:moveTo>
                    <a:pt x="1" y="1"/>
                  </a:moveTo>
                  <a:lnTo>
                    <a:pt x="1" y="61091"/>
                  </a:lnTo>
                  <a:cubicBezTo>
                    <a:pt x="1" y="63985"/>
                    <a:pt x="2334" y="66318"/>
                    <a:pt x="5227" y="66318"/>
                  </a:cubicBezTo>
                  <a:cubicBezTo>
                    <a:pt x="8109" y="66318"/>
                    <a:pt x="10454" y="63973"/>
                    <a:pt x="10454" y="61091"/>
                  </a:cubicBezTo>
                  <a:lnTo>
                    <a:pt x="1045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23"/>
            <p:cNvSpPr/>
            <p:nvPr/>
          </p:nvSpPr>
          <p:spPr>
            <a:xfrm rot="-8100197">
              <a:off x="6712576" y="4517273"/>
              <a:ext cx="322197" cy="1021908"/>
            </a:xfrm>
            <a:custGeom>
              <a:rect b="b" l="l" r="r" t="t"/>
              <a:pathLst>
                <a:path extrusionOk="0" h="33160" w="10455">
                  <a:moveTo>
                    <a:pt x="1" y="0"/>
                  </a:moveTo>
                  <a:lnTo>
                    <a:pt x="1" y="27932"/>
                  </a:lnTo>
                  <a:cubicBezTo>
                    <a:pt x="1" y="30826"/>
                    <a:pt x="2334" y="33159"/>
                    <a:pt x="5228" y="33159"/>
                  </a:cubicBezTo>
                  <a:cubicBezTo>
                    <a:pt x="8109" y="33159"/>
                    <a:pt x="10454" y="30814"/>
                    <a:pt x="10454" y="27932"/>
                  </a:cubicBezTo>
                  <a:lnTo>
                    <a:pt x="1045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" type="body"/>
          </p:nvPr>
        </p:nvSpPr>
        <p:spPr>
          <a:xfrm>
            <a:off x="720000" y="1103050"/>
            <a:ext cx="7704000" cy="346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grpSp>
        <p:nvGrpSpPr>
          <p:cNvPr id="38" name="Google Shape;38;p4"/>
          <p:cNvGrpSpPr/>
          <p:nvPr/>
        </p:nvGrpSpPr>
        <p:grpSpPr>
          <a:xfrm>
            <a:off x="6744106" y="2623328"/>
            <a:ext cx="2848550" cy="4337371"/>
            <a:chOff x="6744106" y="2623328"/>
            <a:chExt cx="2848550" cy="4337371"/>
          </a:xfrm>
        </p:grpSpPr>
        <p:sp>
          <p:nvSpPr>
            <p:cNvPr id="39" name="Google Shape;39;p4"/>
            <p:cNvSpPr/>
            <p:nvPr/>
          </p:nvSpPr>
          <p:spPr>
            <a:xfrm rot="10800000">
              <a:off x="6744106" y="3994302"/>
              <a:ext cx="2734348" cy="2966397"/>
            </a:xfrm>
            <a:custGeom>
              <a:rect b="b" l="l" r="r" t="t"/>
              <a:pathLst>
                <a:path extrusionOk="0" h="99136" w="91381">
                  <a:moveTo>
                    <a:pt x="77092" y="1"/>
                  </a:moveTo>
                  <a:cubicBezTo>
                    <a:pt x="75139" y="1"/>
                    <a:pt x="73192" y="742"/>
                    <a:pt x="71711" y="2223"/>
                  </a:cubicBezTo>
                  <a:lnTo>
                    <a:pt x="5191" y="68755"/>
                  </a:lnTo>
                  <a:cubicBezTo>
                    <a:pt x="1857" y="72065"/>
                    <a:pt x="0" y="76589"/>
                    <a:pt x="36" y="81292"/>
                  </a:cubicBezTo>
                  <a:cubicBezTo>
                    <a:pt x="48" y="86019"/>
                    <a:pt x="1941" y="90555"/>
                    <a:pt x="5298" y="93889"/>
                  </a:cubicBezTo>
                  <a:cubicBezTo>
                    <a:pt x="8800" y="97385"/>
                    <a:pt x="13392" y="99135"/>
                    <a:pt x="17968" y="99135"/>
                  </a:cubicBezTo>
                  <a:cubicBezTo>
                    <a:pt x="22494" y="99135"/>
                    <a:pt x="27005" y="97424"/>
                    <a:pt x="30432" y="93996"/>
                  </a:cubicBezTo>
                  <a:lnTo>
                    <a:pt x="32921" y="91508"/>
                  </a:lnTo>
                  <a:cubicBezTo>
                    <a:pt x="33111" y="91353"/>
                    <a:pt x="33302" y="91186"/>
                    <a:pt x="33480" y="90996"/>
                  </a:cubicBezTo>
                  <a:lnTo>
                    <a:pt x="88392" y="36084"/>
                  </a:lnTo>
                  <a:cubicBezTo>
                    <a:pt x="91381" y="33096"/>
                    <a:pt x="91369" y="28226"/>
                    <a:pt x="88344" y="25202"/>
                  </a:cubicBezTo>
                  <a:cubicBezTo>
                    <a:pt x="86829" y="23687"/>
                    <a:pt x="84844" y="22928"/>
                    <a:pt x="82865" y="22928"/>
                  </a:cubicBezTo>
                  <a:cubicBezTo>
                    <a:pt x="80909" y="22928"/>
                    <a:pt x="78959" y="23669"/>
                    <a:pt x="77474" y="25154"/>
                  </a:cubicBezTo>
                  <a:lnTo>
                    <a:pt x="19574" y="83054"/>
                  </a:lnTo>
                  <a:cubicBezTo>
                    <a:pt x="19090" y="83538"/>
                    <a:pt x="18452" y="83783"/>
                    <a:pt x="17813" y="83783"/>
                  </a:cubicBezTo>
                  <a:cubicBezTo>
                    <a:pt x="17210" y="83783"/>
                    <a:pt x="16607" y="83565"/>
                    <a:pt x="16133" y="83126"/>
                  </a:cubicBezTo>
                  <a:cubicBezTo>
                    <a:pt x="15657" y="82661"/>
                    <a:pt x="15383" y="82030"/>
                    <a:pt x="15371" y="81364"/>
                  </a:cubicBezTo>
                  <a:cubicBezTo>
                    <a:pt x="15371" y="80721"/>
                    <a:pt x="15621" y="80102"/>
                    <a:pt x="16085" y="79649"/>
                  </a:cubicBezTo>
                  <a:lnTo>
                    <a:pt x="82606" y="13129"/>
                  </a:lnTo>
                  <a:cubicBezTo>
                    <a:pt x="85582" y="10152"/>
                    <a:pt x="85570" y="5283"/>
                    <a:pt x="82558" y="2271"/>
                  </a:cubicBezTo>
                  <a:cubicBezTo>
                    <a:pt x="81044" y="757"/>
                    <a:pt x="79065" y="1"/>
                    <a:pt x="770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" name="Google Shape;40;p4"/>
            <p:cNvSpPr/>
            <p:nvPr/>
          </p:nvSpPr>
          <p:spPr>
            <a:xfrm rot="2700000">
              <a:off x="8700805" y="2573233"/>
              <a:ext cx="451589" cy="1432300"/>
            </a:xfrm>
            <a:custGeom>
              <a:rect b="b" l="l" r="r" t="t"/>
              <a:pathLst>
                <a:path extrusionOk="0" h="33160" w="10455">
                  <a:moveTo>
                    <a:pt x="1" y="0"/>
                  </a:moveTo>
                  <a:lnTo>
                    <a:pt x="1" y="27932"/>
                  </a:lnTo>
                  <a:cubicBezTo>
                    <a:pt x="1" y="30826"/>
                    <a:pt x="2334" y="33159"/>
                    <a:pt x="5228" y="33159"/>
                  </a:cubicBezTo>
                  <a:cubicBezTo>
                    <a:pt x="8109" y="33159"/>
                    <a:pt x="10454" y="30814"/>
                    <a:pt x="10454" y="27932"/>
                  </a:cubicBezTo>
                  <a:lnTo>
                    <a:pt x="1045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" name="Google Shape;41;p4"/>
          <p:cNvSpPr/>
          <p:nvPr/>
        </p:nvSpPr>
        <p:spPr>
          <a:xfrm rot="10800000">
            <a:off x="8260556" y="-1733573"/>
            <a:ext cx="2734348" cy="2966397"/>
          </a:xfrm>
          <a:custGeom>
            <a:rect b="b" l="l" r="r" t="t"/>
            <a:pathLst>
              <a:path extrusionOk="0" h="99136" w="91381">
                <a:moveTo>
                  <a:pt x="77092" y="1"/>
                </a:moveTo>
                <a:cubicBezTo>
                  <a:pt x="75139" y="1"/>
                  <a:pt x="73192" y="742"/>
                  <a:pt x="71711" y="2223"/>
                </a:cubicBezTo>
                <a:lnTo>
                  <a:pt x="5191" y="68755"/>
                </a:lnTo>
                <a:cubicBezTo>
                  <a:pt x="1857" y="72065"/>
                  <a:pt x="0" y="76589"/>
                  <a:pt x="36" y="81292"/>
                </a:cubicBezTo>
                <a:cubicBezTo>
                  <a:pt x="48" y="86019"/>
                  <a:pt x="1941" y="90555"/>
                  <a:pt x="5298" y="93889"/>
                </a:cubicBezTo>
                <a:cubicBezTo>
                  <a:pt x="8800" y="97385"/>
                  <a:pt x="13392" y="99135"/>
                  <a:pt x="17968" y="99135"/>
                </a:cubicBezTo>
                <a:cubicBezTo>
                  <a:pt x="22494" y="99135"/>
                  <a:pt x="27005" y="97424"/>
                  <a:pt x="30432" y="93996"/>
                </a:cubicBezTo>
                <a:lnTo>
                  <a:pt x="32921" y="91508"/>
                </a:lnTo>
                <a:cubicBezTo>
                  <a:pt x="33111" y="91353"/>
                  <a:pt x="33302" y="91186"/>
                  <a:pt x="33480" y="90996"/>
                </a:cubicBezTo>
                <a:lnTo>
                  <a:pt x="88392" y="36084"/>
                </a:lnTo>
                <a:cubicBezTo>
                  <a:pt x="91381" y="33096"/>
                  <a:pt x="91369" y="28226"/>
                  <a:pt x="88344" y="25202"/>
                </a:cubicBezTo>
                <a:cubicBezTo>
                  <a:pt x="86829" y="23687"/>
                  <a:pt x="84844" y="22928"/>
                  <a:pt x="82865" y="22928"/>
                </a:cubicBezTo>
                <a:cubicBezTo>
                  <a:pt x="80909" y="22928"/>
                  <a:pt x="78959" y="23669"/>
                  <a:pt x="77474" y="25154"/>
                </a:cubicBezTo>
                <a:lnTo>
                  <a:pt x="19574" y="83054"/>
                </a:lnTo>
                <a:cubicBezTo>
                  <a:pt x="19090" y="83538"/>
                  <a:pt x="18452" y="83783"/>
                  <a:pt x="17813" y="83783"/>
                </a:cubicBezTo>
                <a:cubicBezTo>
                  <a:pt x="17210" y="83783"/>
                  <a:pt x="16607" y="83565"/>
                  <a:pt x="16133" y="83126"/>
                </a:cubicBezTo>
                <a:cubicBezTo>
                  <a:pt x="15657" y="82661"/>
                  <a:pt x="15383" y="82030"/>
                  <a:pt x="15371" y="81364"/>
                </a:cubicBezTo>
                <a:cubicBezTo>
                  <a:pt x="15371" y="80721"/>
                  <a:pt x="15621" y="80102"/>
                  <a:pt x="16085" y="79649"/>
                </a:cubicBezTo>
                <a:lnTo>
                  <a:pt x="82606" y="13129"/>
                </a:lnTo>
                <a:cubicBezTo>
                  <a:pt x="85582" y="10152"/>
                  <a:pt x="85570" y="5283"/>
                  <a:pt x="82558" y="2271"/>
                </a:cubicBezTo>
                <a:cubicBezTo>
                  <a:pt x="81044" y="757"/>
                  <a:pt x="79065" y="1"/>
                  <a:pt x="7709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4"/>
          <p:cNvGrpSpPr/>
          <p:nvPr/>
        </p:nvGrpSpPr>
        <p:grpSpPr>
          <a:xfrm>
            <a:off x="-765775" y="319175"/>
            <a:ext cx="1269225" cy="1977499"/>
            <a:chOff x="-765775" y="319175"/>
            <a:chExt cx="1269225" cy="1977499"/>
          </a:xfrm>
        </p:grpSpPr>
        <p:grpSp>
          <p:nvGrpSpPr>
            <p:cNvPr id="43" name="Google Shape;43;p4"/>
            <p:cNvGrpSpPr/>
            <p:nvPr/>
          </p:nvGrpSpPr>
          <p:grpSpPr>
            <a:xfrm>
              <a:off x="-765775" y="319175"/>
              <a:ext cx="1269225" cy="740575"/>
              <a:chOff x="4805650" y="2718925"/>
              <a:chExt cx="1269225" cy="740575"/>
            </a:xfrm>
          </p:grpSpPr>
          <p:sp>
            <p:nvSpPr>
              <p:cNvPr id="44" name="Google Shape;44;p4"/>
              <p:cNvSpPr/>
              <p:nvPr/>
            </p:nvSpPr>
            <p:spPr>
              <a:xfrm>
                <a:off x="4805650" y="2718925"/>
                <a:ext cx="1269225" cy="198850"/>
              </a:xfrm>
              <a:custGeom>
                <a:rect b="b" l="l" r="r" t="t"/>
                <a:pathLst>
                  <a:path extrusionOk="0" h="7954" w="50769">
                    <a:moveTo>
                      <a:pt x="0" y="0"/>
                    </a:moveTo>
                    <a:lnTo>
                      <a:pt x="0" y="5227"/>
                    </a:lnTo>
                    <a:cubicBezTo>
                      <a:pt x="1346" y="5227"/>
                      <a:pt x="1870" y="5560"/>
                      <a:pt x="2822" y="6168"/>
                    </a:cubicBezTo>
                    <a:cubicBezTo>
                      <a:pt x="3989" y="6930"/>
                      <a:pt x="5584" y="7954"/>
                      <a:pt x="8466" y="7954"/>
                    </a:cubicBezTo>
                    <a:cubicBezTo>
                      <a:pt x="11347" y="7954"/>
                      <a:pt x="12943" y="6930"/>
                      <a:pt x="14109" y="6168"/>
                    </a:cubicBezTo>
                    <a:cubicBezTo>
                      <a:pt x="15062" y="5560"/>
                      <a:pt x="15574" y="5227"/>
                      <a:pt x="16919" y="5227"/>
                    </a:cubicBezTo>
                    <a:cubicBezTo>
                      <a:pt x="18265" y="5227"/>
                      <a:pt x="18788" y="5560"/>
                      <a:pt x="19741" y="6168"/>
                    </a:cubicBezTo>
                    <a:cubicBezTo>
                      <a:pt x="20908" y="6930"/>
                      <a:pt x="22503" y="7954"/>
                      <a:pt x="25385" y="7954"/>
                    </a:cubicBezTo>
                    <a:cubicBezTo>
                      <a:pt x="28266" y="7954"/>
                      <a:pt x="29861" y="6930"/>
                      <a:pt x="31028" y="6168"/>
                    </a:cubicBezTo>
                    <a:cubicBezTo>
                      <a:pt x="31981" y="5560"/>
                      <a:pt x="32493" y="5227"/>
                      <a:pt x="33838" y="5227"/>
                    </a:cubicBezTo>
                    <a:cubicBezTo>
                      <a:pt x="35195" y="5227"/>
                      <a:pt x="35707" y="5560"/>
                      <a:pt x="36660" y="6168"/>
                    </a:cubicBezTo>
                    <a:cubicBezTo>
                      <a:pt x="37827" y="6930"/>
                      <a:pt x="39422" y="7954"/>
                      <a:pt x="42303" y="7954"/>
                    </a:cubicBezTo>
                    <a:cubicBezTo>
                      <a:pt x="45185" y="7954"/>
                      <a:pt x="46780" y="6930"/>
                      <a:pt x="47947" y="6168"/>
                    </a:cubicBezTo>
                    <a:cubicBezTo>
                      <a:pt x="48899" y="5560"/>
                      <a:pt x="49423" y="5227"/>
                      <a:pt x="50769" y="5227"/>
                    </a:cubicBezTo>
                    <a:lnTo>
                      <a:pt x="50769" y="0"/>
                    </a:lnTo>
                    <a:cubicBezTo>
                      <a:pt x="47875" y="0"/>
                      <a:pt x="46280" y="1024"/>
                      <a:pt x="45113" y="1786"/>
                    </a:cubicBezTo>
                    <a:cubicBezTo>
                      <a:pt x="44173" y="2393"/>
                      <a:pt x="43649" y="2727"/>
                      <a:pt x="42303" y="2727"/>
                    </a:cubicBezTo>
                    <a:cubicBezTo>
                      <a:pt x="40958" y="2727"/>
                      <a:pt x="40434" y="2393"/>
                      <a:pt x="39493" y="1786"/>
                    </a:cubicBezTo>
                    <a:cubicBezTo>
                      <a:pt x="38327" y="1024"/>
                      <a:pt x="36731" y="0"/>
                      <a:pt x="33838" y="0"/>
                    </a:cubicBezTo>
                    <a:cubicBezTo>
                      <a:pt x="30957" y="0"/>
                      <a:pt x="29361" y="1036"/>
                      <a:pt x="28194" y="1786"/>
                    </a:cubicBezTo>
                    <a:cubicBezTo>
                      <a:pt x="27254" y="2393"/>
                      <a:pt x="26730" y="2727"/>
                      <a:pt x="25385" y="2727"/>
                    </a:cubicBezTo>
                    <a:cubicBezTo>
                      <a:pt x="24039" y="2727"/>
                      <a:pt x="23515" y="2393"/>
                      <a:pt x="22575" y="1786"/>
                    </a:cubicBezTo>
                    <a:cubicBezTo>
                      <a:pt x="21408" y="1024"/>
                      <a:pt x="19812" y="0"/>
                      <a:pt x="16919" y="0"/>
                    </a:cubicBezTo>
                    <a:cubicBezTo>
                      <a:pt x="14038" y="0"/>
                      <a:pt x="12442" y="1036"/>
                      <a:pt x="11276" y="1786"/>
                    </a:cubicBezTo>
                    <a:cubicBezTo>
                      <a:pt x="10335" y="2393"/>
                      <a:pt x="9811" y="2727"/>
                      <a:pt x="8466" y="2727"/>
                    </a:cubicBezTo>
                    <a:cubicBezTo>
                      <a:pt x="7120" y="2727"/>
                      <a:pt x="6596" y="2393"/>
                      <a:pt x="5656" y="1786"/>
                    </a:cubicBezTo>
                    <a:cubicBezTo>
                      <a:pt x="4489" y="1024"/>
                      <a:pt x="2894" y="0"/>
                      <a:pt x="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" name="Google Shape;45;p4"/>
              <p:cNvSpPr/>
              <p:nvPr/>
            </p:nvSpPr>
            <p:spPr>
              <a:xfrm>
                <a:off x="4805650" y="2989775"/>
                <a:ext cx="1269225" cy="199175"/>
              </a:xfrm>
              <a:custGeom>
                <a:rect b="b" l="l" r="r" t="t"/>
                <a:pathLst>
                  <a:path extrusionOk="0" h="7967" w="50769">
                    <a:moveTo>
                      <a:pt x="0" y="1"/>
                    </a:moveTo>
                    <a:lnTo>
                      <a:pt x="0" y="5228"/>
                    </a:lnTo>
                    <a:cubicBezTo>
                      <a:pt x="1346" y="5228"/>
                      <a:pt x="1870" y="5561"/>
                      <a:pt x="2822" y="6180"/>
                    </a:cubicBezTo>
                    <a:cubicBezTo>
                      <a:pt x="3989" y="6930"/>
                      <a:pt x="5584" y="7966"/>
                      <a:pt x="8466" y="7966"/>
                    </a:cubicBezTo>
                    <a:cubicBezTo>
                      <a:pt x="11347" y="7966"/>
                      <a:pt x="12943" y="6918"/>
                      <a:pt x="14109" y="6180"/>
                    </a:cubicBezTo>
                    <a:cubicBezTo>
                      <a:pt x="15062" y="5561"/>
                      <a:pt x="15574" y="5228"/>
                      <a:pt x="16919" y="5228"/>
                    </a:cubicBezTo>
                    <a:cubicBezTo>
                      <a:pt x="18265" y="5228"/>
                      <a:pt x="18788" y="5561"/>
                      <a:pt x="19741" y="6180"/>
                    </a:cubicBezTo>
                    <a:cubicBezTo>
                      <a:pt x="20908" y="6930"/>
                      <a:pt x="22503" y="7966"/>
                      <a:pt x="25385" y="7966"/>
                    </a:cubicBezTo>
                    <a:cubicBezTo>
                      <a:pt x="28266" y="7966"/>
                      <a:pt x="29861" y="6918"/>
                      <a:pt x="31028" y="6180"/>
                    </a:cubicBezTo>
                    <a:cubicBezTo>
                      <a:pt x="31981" y="5561"/>
                      <a:pt x="32493" y="5228"/>
                      <a:pt x="33838" y="5228"/>
                    </a:cubicBezTo>
                    <a:cubicBezTo>
                      <a:pt x="35195" y="5228"/>
                      <a:pt x="35707" y="5561"/>
                      <a:pt x="36660" y="6180"/>
                    </a:cubicBezTo>
                    <a:cubicBezTo>
                      <a:pt x="37827" y="6930"/>
                      <a:pt x="39422" y="7966"/>
                      <a:pt x="42303" y="7966"/>
                    </a:cubicBezTo>
                    <a:cubicBezTo>
                      <a:pt x="45185" y="7966"/>
                      <a:pt x="46780" y="6918"/>
                      <a:pt x="47947" y="6180"/>
                    </a:cubicBezTo>
                    <a:cubicBezTo>
                      <a:pt x="48899" y="5561"/>
                      <a:pt x="49423" y="5228"/>
                      <a:pt x="50769" y="5228"/>
                    </a:cubicBezTo>
                    <a:lnTo>
                      <a:pt x="50769" y="1"/>
                    </a:lnTo>
                    <a:cubicBezTo>
                      <a:pt x="47875" y="1"/>
                      <a:pt x="46280" y="1025"/>
                      <a:pt x="45113" y="1787"/>
                    </a:cubicBezTo>
                    <a:cubicBezTo>
                      <a:pt x="44173" y="2394"/>
                      <a:pt x="43649" y="2739"/>
                      <a:pt x="42303" y="2739"/>
                    </a:cubicBezTo>
                    <a:cubicBezTo>
                      <a:pt x="40958" y="2739"/>
                      <a:pt x="40434" y="2394"/>
                      <a:pt x="39493" y="1787"/>
                    </a:cubicBezTo>
                    <a:cubicBezTo>
                      <a:pt x="38327" y="1025"/>
                      <a:pt x="36731" y="1"/>
                      <a:pt x="33838" y="1"/>
                    </a:cubicBezTo>
                    <a:cubicBezTo>
                      <a:pt x="30957" y="1"/>
                      <a:pt x="29361" y="1049"/>
                      <a:pt x="28194" y="1787"/>
                    </a:cubicBezTo>
                    <a:cubicBezTo>
                      <a:pt x="27254" y="2394"/>
                      <a:pt x="26730" y="2739"/>
                      <a:pt x="25385" y="2739"/>
                    </a:cubicBezTo>
                    <a:cubicBezTo>
                      <a:pt x="24039" y="2739"/>
                      <a:pt x="23515" y="2394"/>
                      <a:pt x="22575" y="1787"/>
                    </a:cubicBezTo>
                    <a:cubicBezTo>
                      <a:pt x="21408" y="1025"/>
                      <a:pt x="19812" y="1"/>
                      <a:pt x="16919" y="1"/>
                    </a:cubicBezTo>
                    <a:cubicBezTo>
                      <a:pt x="14038" y="1"/>
                      <a:pt x="12442" y="1049"/>
                      <a:pt x="11276" y="1787"/>
                    </a:cubicBezTo>
                    <a:cubicBezTo>
                      <a:pt x="10335" y="2394"/>
                      <a:pt x="9811" y="2739"/>
                      <a:pt x="8466" y="2739"/>
                    </a:cubicBezTo>
                    <a:cubicBezTo>
                      <a:pt x="7120" y="2739"/>
                      <a:pt x="6596" y="2394"/>
                      <a:pt x="5656" y="1787"/>
                    </a:cubicBezTo>
                    <a:cubicBezTo>
                      <a:pt x="4489" y="1025"/>
                      <a:pt x="2894" y="1"/>
                      <a:pt x="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" name="Google Shape;46;p4"/>
              <p:cNvSpPr/>
              <p:nvPr/>
            </p:nvSpPr>
            <p:spPr>
              <a:xfrm>
                <a:off x="4805650" y="3260350"/>
                <a:ext cx="1269225" cy="199150"/>
              </a:xfrm>
              <a:custGeom>
                <a:rect b="b" l="l" r="r" t="t"/>
                <a:pathLst>
                  <a:path extrusionOk="0" h="7966" w="50769">
                    <a:moveTo>
                      <a:pt x="0" y="1"/>
                    </a:moveTo>
                    <a:lnTo>
                      <a:pt x="0" y="5227"/>
                    </a:lnTo>
                    <a:cubicBezTo>
                      <a:pt x="1346" y="5227"/>
                      <a:pt x="1870" y="5573"/>
                      <a:pt x="2822" y="6180"/>
                    </a:cubicBezTo>
                    <a:cubicBezTo>
                      <a:pt x="3989" y="6942"/>
                      <a:pt x="5584" y="7966"/>
                      <a:pt x="8466" y="7966"/>
                    </a:cubicBezTo>
                    <a:cubicBezTo>
                      <a:pt x="11347" y="7966"/>
                      <a:pt x="12943" y="6918"/>
                      <a:pt x="14109" y="6180"/>
                    </a:cubicBezTo>
                    <a:cubicBezTo>
                      <a:pt x="15062" y="5573"/>
                      <a:pt x="15574" y="5227"/>
                      <a:pt x="16919" y="5227"/>
                    </a:cubicBezTo>
                    <a:cubicBezTo>
                      <a:pt x="18265" y="5227"/>
                      <a:pt x="18788" y="5573"/>
                      <a:pt x="19741" y="6180"/>
                    </a:cubicBezTo>
                    <a:cubicBezTo>
                      <a:pt x="20908" y="6942"/>
                      <a:pt x="22503" y="7966"/>
                      <a:pt x="25385" y="7966"/>
                    </a:cubicBezTo>
                    <a:cubicBezTo>
                      <a:pt x="28266" y="7966"/>
                      <a:pt x="29861" y="6918"/>
                      <a:pt x="31028" y="6180"/>
                    </a:cubicBezTo>
                    <a:cubicBezTo>
                      <a:pt x="31981" y="5573"/>
                      <a:pt x="32493" y="5227"/>
                      <a:pt x="33838" y="5227"/>
                    </a:cubicBezTo>
                    <a:cubicBezTo>
                      <a:pt x="35195" y="5227"/>
                      <a:pt x="35707" y="5573"/>
                      <a:pt x="36660" y="6180"/>
                    </a:cubicBezTo>
                    <a:cubicBezTo>
                      <a:pt x="37827" y="6942"/>
                      <a:pt x="39422" y="7966"/>
                      <a:pt x="42303" y="7966"/>
                    </a:cubicBezTo>
                    <a:cubicBezTo>
                      <a:pt x="45185" y="7966"/>
                      <a:pt x="46780" y="6918"/>
                      <a:pt x="47947" y="6180"/>
                    </a:cubicBezTo>
                    <a:cubicBezTo>
                      <a:pt x="48899" y="5573"/>
                      <a:pt x="49423" y="5227"/>
                      <a:pt x="50769" y="5227"/>
                    </a:cubicBezTo>
                    <a:lnTo>
                      <a:pt x="50769" y="1"/>
                    </a:lnTo>
                    <a:cubicBezTo>
                      <a:pt x="47875" y="1"/>
                      <a:pt x="46280" y="1036"/>
                      <a:pt x="45113" y="1787"/>
                    </a:cubicBezTo>
                    <a:cubicBezTo>
                      <a:pt x="44173" y="2406"/>
                      <a:pt x="43649" y="2739"/>
                      <a:pt x="42303" y="2739"/>
                    </a:cubicBezTo>
                    <a:cubicBezTo>
                      <a:pt x="40958" y="2739"/>
                      <a:pt x="40434" y="2406"/>
                      <a:pt x="39493" y="1787"/>
                    </a:cubicBezTo>
                    <a:cubicBezTo>
                      <a:pt x="38327" y="1036"/>
                      <a:pt x="36731" y="1"/>
                      <a:pt x="33838" y="1"/>
                    </a:cubicBezTo>
                    <a:cubicBezTo>
                      <a:pt x="30957" y="1"/>
                      <a:pt x="29361" y="1036"/>
                      <a:pt x="28194" y="1787"/>
                    </a:cubicBezTo>
                    <a:cubicBezTo>
                      <a:pt x="27254" y="2406"/>
                      <a:pt x="26730" y="2739"/>
                      <a:pt x="25385" y="2739"/>
                    </a:cubicBezTo>
                    <a:cubicBezTo>
                      <a:pt x="24039" y="2739"/>
                      <a:pt x="23515" y="2406"/>
                      <a:pt x="22575" y="1787"/>
                    </a:cubicBezTo>
                    <a:cubicBezTo>
                      <a:pt x="21408" y="1036"/>
                      <a:pt x="19812" y="1"/>
                      <a:pt x="16919" y="1"/>
                    </a:cubicBezTo>
                    <a:cubicBezTo>
                      <a:pt x="14038" y="1"/>
                      <a:pt x="12442" y="1036"/>
                      <a:pt x="11276" y="1787"/>
                    </a:cubicBezTo>
                    <a:cubicBezTo>
                      <a:pt x="10335" y="2406"/>
                      <a:pt x="9811" y="2739"/>
                      <a:pt x="8466" y="2739"/>
                    </a:cubicBezTo>
                    <a:cubicBezTo>
                      <a:pt x="7120" y="2739"/>
                      <a:pt x="6596" y="2406"/>
                      <a:pt x="5656" y="1787"/>
                    </a:cubicBezTo>
                    <a:cubicBezTo>
                      <a:pt x="4489" y="1036"/>
                      <a:pt x="2894" y="1"/>
                      <a:pt x="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7" name="Google Shape;47;p4"/>
            <p:cNvGrpSpPr/>
            <p:nvPr/>
          </p:nvGrpSpPr>
          <p:grpSpPr>
            <a:xfrm rot="5400000">
              <a:off x="54776" y="1881412"/>
              <a:ext cx="629225" cy="201300"/>
              <a:chOff x="2678325" y="4703600"/>
              <a:chExt cx="629225" cy="201300"/>
            </a:xfrm>
          </p:grpSpPr>
          <p:sp>
            <p:nvSpPr>
              <p:cNvPr id="48" name="Google Shape;48;p4"/>
              <p:cNvSpPr/>
              <p:nvPr/>
            </p:nvSpPr>
            <p:spPr>
              <a:xfrm>
                <a:off x="2678325" y="4703600"/>
                <a:ext cx="201300" cy="2013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" name="Google Shape;49;p4"/>
              <p:cNvSpPr/>
              <p:nvPr/>
            </p:nvSpPr>
            <p:spPr>
              <a:xfrm>
                <a:off x="3106250" y="4703600"/>
                <a:ext cx="201300" cy="2013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5"/>
          <p:cNvSpPr txBox="1"/>
          <p:nvPr>
            <p:ph idx="1" type="subTitle"/>
          </p:nvPr>
        </p:nvSpPr>
        <p:spPr>
          <a:xfrm>
            <a:off x="1481263" y="2146203"/>
            <a:ext cx="2907600" cy="47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b="1" sz="18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52" name="Google Shape;52;p5"/>
          <p:cNvSpPr txBox="1"/>
          <p:nvPr>
            <p:ph idx="2" type="subTitle"/>
          </p:nvPr>
        </p:nvSpPr>
        <p:spPr>
          <a:xfrm>
            <a:off x="4755138" y="2146203"/>
            <a:ext cx="2907600" cy="47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b="1" sz="18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53" name="Google Shape;53;p5"/>
          <p:cNvSpPr txBox="1"/>
          <p:nvPr>
            <p:ph idx="3" type="subTitle"/>
          </p:nvPr>
        </p:nvSpPr>
        <p:spPr>
          <a:xfrm>
            <a:off x="1481263" y="2585250"/>
            <a:ext cx="2907600" cy="128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4" type="subTitle"/>
          </p:nvPr>
        </p:nvSpPr>
        <p:spPr>
          <a:xfrm>
            <a:off x="4755138" y="2585250"/>
            <a:ext cx="2907600" cy="128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56" name="Google Shape;56;p5"/>
          <p:cNvGrpSpPr/>
          <p:nvPr/>
        </p:nvGrpSpPr>
        <p:grpSpPr>
          <a:xfrm rot="5400000">
            <a:off x="4285643" y="124788"/>
            <a:ext cx="572695" cy="9412228"/>
            <a:chOff x="6539500" y="1042525"/>
            <a:chExt cx="346500" cy="3551650"/>
          </a:xfrm>
        </p:grpSpPr>
        <p:sp>
          <p:nvSpPr>
            <p:cNvPr id="57" name="Google Shape;57;p5"/>
            <p:cNvSpPr/>
            <p:nvPr/>
          </p:nvSpPr>
          <p:spPr>
            <a:xfrm>
              <a:off x="6539500" y="1042525"/>
              <a:ext cx="67000" cy="3551650"/>
            </a:xfrm>
            <a:custGeom>
              <a:rect b="b" l="l" r="r" t="t"/>
              <a:pathLst>
                <a:path extrusionOk="0" h="142066" w="2680">
                  <a:moveTo>
                    <a:pt x="0" y="0"/>
                  </a:moveTo>
                  <a:lnTo>
                    <a:pt x="0" y="142065"/>
                  </a:lnTo>
                  <a:lnTo>
                    <a:pt x="2679" y="142065"/>
                  </a:lnTo>
                  <a:lnTo>
                    <a:pt x="267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5"/>
            <p:cNvSpPr/>
            <p:nvPr/>
          </p:nvSpPr>
          <p:spPr>
            <a:xfrm>
              <a:off x="6679400" y="1042525"/>
              <a:ext cx="66700" cy="3551650"/>
            </a:xfrm>
            <a:custGeom>
              <a:rect b="b" l="l" r="r" t="t"/>
              <a:pathLst>
                <a:path extrusionOk="0" h="142066" w="2668">
                  <a:moveTo>
                    <a:pt x="0" y="0"/>
                  </a:moveTo>
                  <a:lnTo>
                    <a:pt x="0" y="142065"/>
                  </a:lnTo>
                  <a:lnTo>
                    <a:pt x="2667" y="142065"/>
                  </a:lnTo>
                  <a:lnTo>
                    <a:pt x="266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5"/>
            <p:cNvSpPr/>
            <p:nvPr/>
          </p:nvSpPr>
          <p:spPr>
            <a:xfrm>
              <a:off x="6819000" y="1042525"/>
              <a:ext cx="67000" cy="3551650"/>
            </a:xfrm>
            <a:custGeom>
              <a:rect b="b" l="l" r="r" t="t"/>
              <a:pathLst>
                <a:path extrusionOk="0" h="142066" w="2680">
                  <a:moveTo>
                    <a:pt x="0" y="0"/>
                  </a:moveTo>
                  <a:lnTo>
                    <a:pt x="0" y="142065"/>
                  </a:lnTo>
                  <a:lnTo>
                    <a:pt x="2679" y="142065"/>
                  </a:lnTo>
                  <a:lnTo>
                    <a:pt x="267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0" name="Google Shape;60;p5"/>
          <p:cNvGrpSpPr/>
          <p:nvPr/>
        </p:nvGrpSpPr>
        <p:grpSpPr>
          <a:xfrm flipH="1" rot="5400000">
            <a:off x="-248139" y="226900"/>
            <a:ext cx="1269225" cy="740575"/>
            <a:chOff x="4805650" y="2718925"/>
            <a:chExt cx="1269225" cy="740575"/>
          </a:xfrm>
        </p:grpSpPr>
        <p:sp>
          <p:nvSpPr>
            <p:cNvPr id="61" name="Google Shape;61;p5"/>
            <p:cNvSpPr/>
            <p:nvPr/>
          </p:nvSpPr>
          <p:spPr>
            <a:xfrm>
              <a:off x="4805650" y="2718925"/>
              <a:ext cx="1269225" cy="198850"/>
            </a:xfrm>
            <a:custGeom>
              <a:rect b="b" l="l" r="r" t="t"/>
              <a:pathLst>
                <a:path extrusionOk="0" h="7954" w="50769">
                  <a:moveTo>
                    <a:pt x="0" y="0"/>
                  </a:moveTo>
                  <a:lnTo>
                    <a:pt x="0" y="5227"/>
                  </a:lnTo>
                  <a:cubicBezTo>
                    <a:pt x="1346" y="5227"/>
                    <a:pt x="1870" y="5560"/>
                    <a:pt x="2822" y="6168"/>
                  </a:cubicBezTo>
                  <a:cubicBezTo>
                    <a:pt x="3989" y="6930"/>
                    <a:pt x="5584" y="7954"/>
                    <a:pt x="8466" y="7954"/>
                  </a:cubicBezTo>
                  <a:cubicBezTo>
                    <a:pt x="11347" y="7954"/>
                    <a:pt x="12943" y="6930"/>
                    <a:pt x="14109" y="6168"/>
                  </a:cubicBezTo>
                  <a:cubicBezTo>
                    <a:pt x="15062" y="5560"/>
                    <a:pt x="15574" y="5227"/>
                    <a:pt x="16919" y="5227"/>
                  </a:cubicBezTo>
                  <a:cubicBezTo>
                    <a:pt x="18265" y="5227"/>
                    <a:pt x="18788" y="5560"/>
                    <a:pt x="19741" y="6168"/>
                  </a:cubicBezTo>
                  <a:cubicBezTo>
                    <a:pt x="20908" y="6930"/>
                    <a:pt x="22503" y="7954"/>
                    <a:pt x="25385" y="7954"/>
                  </a:cubicBezTo>
                  <a:cubicBezTo>
                    <a:pt x="28266" y="7954"/>
                    <a:pt x="29861" y="6930"/>
                    <a:pt x="31028" y="6168"/>
                  </a:cubicBezTo>
                  <a:cubicBezTo>
                    <a:pt x="31981" y="5560"/>
                    <a:pt x="32493" y="5227"/>
                    <a:pt x="33838" y="5227"/>
                  </a:cubicBezTo>
                  <a:cubicBezTo>
                    <a:pt x="35195" y="5227"/>
                    <a:pt x="35707" y="5560"/>
                    <a:pt x="36660" y="6168"/>
                  </a:cubicBezTo>
                  <a:cubicBezTo>
                    <a:pt x="37827" y="6930"/>
                    <a:pt x="39422" y="7954"/>
                    <a:pt x="42303" y="7954"/>
                  </a:cubicBezTo>
                  <a:cubicBezTo>
                    <a:pt x="45185" y="7954"/>
                    <a:pt x="46780" y="6930"/>
                    <a:pt x="47947" y="6168"/>
                  </a:cubicBezTo>
                  <a:cubicBezTo>
                    <a:pt x="48899" y="5560"/>
                    <a:pt x="49423" y="5227"/>
                    <a:pt x="50769" y="5227"/>
                  </a:cubicBezTo>
                  <a:lnTo>
                    <a:pt x="50769" y="0"/>
                  </a:lnTo>
                  <a:cubicBezTo>
                    <a:pt x="47875" y="0"/>
                    <a:pt x="46280" y="1024"/>
                    <a:pt x="45113" y="1786"/>
                  </a:cubicBezTo>
                  <a:cubicBezTo>
                    <a:pt x="44173" y="2393"/>
                    <a:pt x="43649" y="2727"/>
                    <a:pt x="42303" y="2727"/>
                  </a:cubicBezTo>
                  <a:cubicBezTo>
                    <a:pt x="40958" y="2727"/>
                    <a:pt x="40434" y="2393"/>
                    <a:pt x="39493" y="1786"/>
                  </a:cubicBezTo>
                  <a:cubicBezTo>
                    <a:pt x="38327" y="1024"/>
                    <a:pt x="36731" y="0"/>
                    <a:pt x="33838" y="0"/>
                  </a:cubicBezTo>
                  <a:cubicBezTo>
                    <a:pt x="30957" y="0"/>
                    <a:pt x="29361" y="1036"/>
                    <a:pt x="28194" y="1786"/>
                  </a:cubicBezTo>
                  <a:cubicBezTo>
                    <a:pt x="27254" y="2393"/>
                    <a:pt x="26730" y="2727"/>
                    <a:pt x="25385" y="2727"/>
                  </a:cubicBezTo>
                  <a:cubicBezTo>
                    <a:pt x="24039" y="2727"/>
                    <a:pt x="23515" y="2393"/>
                    <a:pt x="22575" y="1786"/>
                  </a:cubicBezTo>
                  <a:cubicBezTo>
                    <a:pt x="21408" y="1024"/>
                    <a:pt x="19812" y="0"/>
                    <a:pt x="16919" y="0"/>
                  </a:cubicBezTo>
                  <a:cubicBezTo>
                    <a:pt x="14038" y="0"/>
                    <a:pt x="12442" y="1036"/>
                    <a:pt x="11276" y="1786"/>
                  </a:cubicBezTo>
                  <a:cubicBezTo>
                    <a:pt x="10335" y="2393"/>
                    <a:pt x="9811" y="2727"/>
                    <a:pt x="8466" y="2727"/>
                  </a:cubicBezTo>
                  <a:cubicBezTo>
                    <a:pt x="7120" y="2727"/>
                    <a:pt x="6596" y="2393"/>
                    <a:pt x="5656" y="1786"/>
                  </a:cubicBezTo>
                  <a:cubicBezTo>
                    <a:pt x="4489" y="1024"/>
                    <a:pt x="2894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5"/>
            <p:cNvSpPr/>
            <p:nvPr/>
          </p:nvSpPr>
          <p:spPr>
            <a:xfrm>
              <a:off x="4805650" y="2989775"/>
              <a:ext cx="1269225" cy="199175"/>
            </a:xfrm>
            <a:custGeom>
              <a:rect b="b" l="l" r="r" t="t"/>
              <a:pathLst>
                <a:path extrusionOk="0" h="7967" w="50769">
                  <a:moveTo>
                    <a:pt x="0" y="1"/>
                  </a:moveTo>
                  <a:lnTo>
                    <a:pt x="0" y="5228"/>
                  </a:lnTo>
                  <a:cubicBezTo>
                    <a:pt x="1346" y="5228"/>
                    <a:pt x="1870" y="5561"/>
                    <a:pt x="2822" y="6180"/>
                  </a:cubicBezTo>
                  <a:cubicBezTo>
                    <a:pt x="3989" y="6930"/>
                    <a:pt x="5584" y="7966"/>
                    <a:pt x="8466" y="7966"/>
                  </a:cubicBezTo>
                  <a:cubicBezTo>
                    <a:pt x="11347" y="7966"/>
                    <a:pt x="12943" y="6918"/>
                    <a:pt x="14109" y="6180"/>
                  </a:cubicBezTo>
                  <a:cubicBezTo>
                    <a:pt x="15062" y="5561"/>
                    <a:pt x="15574" y="5228"/>
                    <a:pt x="16919" y="5228"/>
                  </a:cubicBezTo>
                  <a:cubicBezTo>
                    <a:pt x="18265" y="5228"/>
                    <a:pt x="18788" y="5561"/>
                    <a:pt x="19741" y="6180"/>
                  </a:cubicBezTo>
                  <a:cubicBezTo>
                    <a:pt x="20908" y="6930"/>
                    <a:pt x="22503" y="7966"/>
                    <a:pt x="25385" y="7966"/>
                  </a:cubicBezTo>
                  <a:cubicBezTo>
                    <a:pt x="28266" y="7966"/>
                    <a:pt x="29861" y="6918"/>
                    <a:pt x="31028" y="6180"/>
                  </a:cubicBezTo>
                  <a:cubicBezTo>
                    <a:pt x="31981" y="5561"/>
                    <a:pt x="32493" y="5228"/>
                    <a:pt x="33838" y="5228"/>
                  </a:cubicBezTo>
                  <a:cubicBezTo>
                    <a:pt x="35195" y="5228"/>
                    <a:pt x="35707" y="5561"/>
                    <a:pt x="36660" y="6180"/>
                  </a:cubicBezTo>
                  <a:cubicBezTo>
                    <a:pt x="37827" y="6930"/>
                    <a:pt x="39422" y="7966"/>
                    <a:pt x="42303" y="7966"/>
                  </a:cubicBezTo>
                  <a:cubicBezTo>
                    <a:pt x="45185" y="7966"/>
                    <a:pt x="46780" y="6918"/>
                    <a:pt x="47947" y="6180"/>
                  </a:cubicBezTo>
                  <a:cubicBezTo>
                    <a:pt x="48899" y="5561"/>
                    <a:pt x="49423" y="5228"/>
                    <a:pt x="50769" y="5228"/>
                  </a:cubicBezTo>
                  <a:lnTo>
                    <a:pt x="50769" y="1"/>
                  </a:lnTo>
                  <a:cubicBezTo>
                    <a:pt x="47875" y="1"/>
                    <a:pt x="46280" y="1025"/>
                    <a:pt x="45113" y="1787"/>
                  </a:cubicBezTo>
                  <a:cubicBezTo>
                    <a:pt x="44173" y="2394"/>
                    <a:pt x="43649" y="2739"/>
                    <a:pt x="42303" y="2739"/>
                  </a:cubicBezTo>
                  <a:cubicBezTo>
                    <a:pt x="40958" y="2739"/>
                    <a:pt x="40434" y="2394"/>
                    <a:pt x="39493" y="1787"/>
                  </a:cubicBezTo>
                  <a:cubicBezTo>
                    <a:pt x="38327" y="1025"/>
                    <a:pt x="36731" y="1"/>
                    <a:pt x="33838" y="1"/>
                  </a:cubicBezTo>
                  <a:cubicBezTo>
                    <a:pt x="30957" y="1"/>
                    <a:pt x="29361" y="1049"/>
                    <a:pt x="28194" y="1787"/>
                  </a:cubicBezTo>
                  <a:cubicBezTo>
                    <a:pt x="27254" y="2394"/>
                    <a:pt x="26730" y="2739"/>
                    <a:pt x="25385" y="2739"/>
                  </a:cubicBezTo>
                  <a:cubicBezTo>
                    <a:pt x="24039" y="2739"/>
                    <a:pt x="23515" y="2394"/>
                    <a:pt x="22575" y="1787"/>
                  </a:cubicBezTo>
                  <a:cubicBezTo>
                    <a:pt x="21408" y="1025"/>
                    <a:pt x="19812" y="1"/>
                    <a:pt x="16919" y="1"/>
                  </a:cubicBezTo>
                  <a:cubicBezTo>
                    <a:pt x="14038" y="1"/>
                    <a:pt x="12442" y="1049"/>
                    <a:pt x="11276" y="1787"/>
                  </a:cubicBezTo>
                  <a:cubicBezTo>
                    <a:pt x="10335" y="2394"/>
                    <a:pt x="9811" y="2739"/>
                    <a:pt x="8466" y="2739"/>
                  </a:cubicBezTo>
                  <a:cubicBezTo>
                    <a:pt x="7120" y="2739"/>
                    <a:pt x="6596" y="2394"/>
                    <a:pt x="5656" y="1787"/>
                  </a:cubicBezTo>
                  <a:cubicBezTo>
                    <a:pt x="4489" y="1025"/>
                    <a:pt x="2894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5"/>
            <p:cNvSpPr/>
            <p:nvPr/>
          </p:nvSpPr>
          <p:spPr>
            <a:xfrm>
              <a:off x="4805650" y="3260350"/>
              <a:ext cx="1269225" cy="199150"/>
            </a:xfrm>
            <a:custGeom>
              <a:rect b="b" l="l" r="r" t="t"/>
              <a:pathLst>
                <a:path extrusionOk="0" h="7966" w="50769">
                  <a:moveTo>
                    <a:pt x="0" y="1"/>
                  </a:moveTo>
                  <a:lnTo>
                    <a:pt x="0" y="5227"/>
                  </a:lnTo>
                  <a:cubicBezTo>
                    <a:pt x="1346" y="5227"/>
                    <a:pt x="1870" y="5573"/>
                    <a:pt x="2822" y="6180"/>
                  </a:cubicBezTo>
                  <a:cubicBezTo>
                    <a:pt x="3989" y="6942"/>
                    <a:pt x="5584" y="7966"/>
                    <a:pt x="8466" y="7966"/>
                  </a:cubicBezTo>
                  <a:cubicBezTo>
                    <a:pt x="11347" y="7966"/>
                    <a:pt x="12943" y="6918"/>
                    <a:pt x="14109" y="6180"/>
                  </a:cubicBezTo>
                  <a:cubicBezTo>
                    <a:pt x="15062" y="5573"/>
                    <a:pt x="15574" y="5227"/>
                    <a:pt x="16919" y="5227"/>
                  </a:cubicBezTo>
                  <a:cubicBezTo>
                    <a:pt x="18265" y="5227"/>
                    <a:pt x="18788" y="5573"/>
                    <a:pt x="19741" y="6180"/>
                  </a:cubicBezTo>
                  <a:cubicBezTo>
                    <a:pt x="20908" y="6942"/>
                    <a:pt x="22503" y="7966"/>
                    <a:pt x="25385" y="7966"/>
                  </a:cubicBezTo>
                  <a:cubicBezTo>
                    <a:pt x="28266" y="7966"/>
                    <a:pt x="29861" y="6918"/>
                    <a:pt x="31028" y="6180"/>
                  </a:cubicBezTo>
                  <a:cubicBezTo>
                    <a:pt x="31981" y="5573"/>
                    <a:pt x="32493" y="5227"/>
                    <a:pt x="33838" y="5227"/>
                  </a:cubicBezTo>
                  <a:cubicBezTo>
                    <a:pt x="35195" y="5227"/>
                    <a:pt x="35707" y="5573"/>
                    <a:pt x="36660" y="6180"/>
                  </a:cubicBezTo>
                  <a:cubicBezTo>
                    <a:pt x="37827" y="6942"/>
                    <a:pt x="39422" y="7966"/>
                    <a:pt x="42303" y="7966"/>
                  </a:cubicBezTo>
                  <a:cubicBezTo>
                    <a:pt x="45185" y="7966"/>
                    <a:pt x="46780" y="6918"/>
                    <a:pt x="47947" y="6180"/>
                  </a:cubicBezTo>
                  <a:cubicBezTo>
                    <a:pt x="48899" y="5573"/>
                    <a:pt x="49423" y="5227"/>
                    <a:pt x="50769" y="5227"/>
                  </a:cubicBezTo>
                  <a:lnTo>
                    <a:pt x="50769" y="1"/>
                  </a:lnTo>
                  <a:cubicBezTo>
                    <a:pt x="47875" y="1"/>
                    <a:pt x="46280" y="1036"/>
                    <a:pt x="45113" y="1787"/>
                  </a:cubicBezTo>
                  <a:cubicBezTo>
                    <a:pt x="44173" y="2406"/>
                    <a:pt x="43649" y="2739"/>
                    <a:pt x="42303" y="2739"/>
                  </a:cubicBezTo>
                  <a:cubicBezTo>
                    <a:pt x="40958" y="2739"/>
                    <a:pt x="40434" y="2406"/>
                    <a:pt x="39493" y="1787"/>
                  </a:cubicBezTo>
                  <a:cubicBezTo>
                    <a:pt x="38327" y="1036"/>
                    <a:pt x="36731" y="1"/>
                    <a:pt x="33838" y="1"/>
                  </a:cubicBezTo>
                  <a:cubicBezTo>
                    <a:pt x="30957" y="1"/>
                    <a:pt x="29361" y="1036"/>
                    <a:pt x="28194" y="1787"/>
                  </a:cubicBezTo>
                  <a:cubicBezTo>
                    <a:pt x="27254" y="2406"/>
                    <a:pt x="26730" y="2739"/>
                    <a:pt x="25385" y="2739"/>
                  </a:cubicBezTo>
                  <a:cubicBezTo>
                    <a:pt x="24039" y="2739"/>
                    <a:pt x="23515" y="2406"/>
                    <a:pt x="22575" y="1787"/>
                  </a:cubicBezTo>
                  <a:cubicBezTo>
                    <a:pt x="21408" y="1036"/>
                    <a:pt x="19812" y="1"/>
                    <a:pt x="16919" y="1"/>
                  </a:cubicBezTo>
                  <a:cubicBezTo>
                    <a:pt x="14038" y="1"/>
                    <a:pt x="12442" y="1036"/>
                    <a:pt x="11276" y="1787"/>
                  </a:cubicBezTo>
                  <a:cubicBezTo>
                    <a:pt x="10335" y="2406"/>
                    <a:pt x="9811" y="2739"/>
                    <a:pt x="8466" y="2739"/>
                  </a:cubicBezTo>
                  <a:cubicBezTo>
                    <a:pt x="7120" y="2739"/>
                    <a:pt x="6596" y="2406"/>
                    <a:pt x="5656" y="1787"/>
                  </a:cubicBezTo>
                  <a:cubicBezTo>
                    <a:pt x="4489" y="1036"/>
                    <a:pt x="2894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4" name="Google Shape;64;p5"/>
          <p:cNvSpPr/>
          <p:nvPr/>
        </p:nvSpPr>
        <p:spPr>
          <a:xfrm flipH="1">
            <a:off x="8118431" y="-239425"/>
            <a:ext cx="2284525" cy="2478400"/>
          </a:xfrm>
          <a:custGeom>
            <a:rect b="b" l="l" r="r" t="t"/>
            <a:pathLst>
              <a:path extrusionOk="0" h="99136" w="91381">
                <a:moveTo>
                  <a:pt x="77092" y="1"/>
                </a:moveTo>
                <a:cubicBezTo>
                  <a:pt x="75139" y="1"/>
                  <a:pt x="73192" y="742"/>
                  <a:pt x="71711" y="2223"/>
                </a:cubicBezTo>
                <a:lnTo>
                  <a:pt x="5191" y="68755"/>
                </a:lnTo>
                <a:cubicBezTo>
                  <a:pt x="1857" y="72065"/>
                  <a:pt x="0" y="76589"/>
                  <a:pt x="36" y="81292"/>
                </a:cubicBezTo>
                <a:cubicBezTo>
                  <a:pt x="48" y="86019"/>
                  <a:pt x="1941" y="90555"/>
                  <a:pt x="5298" y="93889"/>
                </a:cubicBezTo>
                <a:cubicBezTo>
                  <a:pt x="8800" y="97385"/>
                  <a:pt x="13392" y="99135"/>
                  <a:pt x="17968" y="99135"/>
                </a:cubicBezTo>
                <a:cubicBezTo>
                  <a:pt x="22494" y="99135"/>
                  <a:pt x="27005" y="97424"/>
                  <a:pt x="30432" y="93996"/>
                </a:cubicBezTo>
                <a:lnTo>
                  <a:pt x="32921" y="91508"/>
                </a:lnTo>
                <a:cubicBezTo>
                  <a:pt x="33111" y="91353"/>
                  <a:pt x="33302" y="91186"/>
                  <a:pt x="33480" y="90996"/>
                </a:cubicBezTo>
                <a:lnTo>
                  <a:pt x="88392" y="36084"/>
                </a:lnTo>
                <a:cubicBezTo>
                  <a:pt x="91381" y="33096"/>
                  <a:pt x="91369" y="28226"/>
                  <a:pt x="88344" y="25202"/>
                </a:cubicBezTo>
                <a:cubicBezTo>
                  <a:pt x="86829" y="23687"/>
                  <a:pt x="84844" y="22928"/>
                  <a:pt x="82865" y="22928"/>
                </a:cubicBezTo>
                <a:cubicBezTo>
                  <a:pt x="80909" y="22928"/>
                  <a:pt x="78959" y="23669"/>
                  <a:pt x="77474" y="25154"/>
                </a:cubicBezTo>
                <a:lnTo>
                  <a:pt x="19574" y="83054"/>
                </a:lnTo>
                <a:cubicBezTo>
                  <a:pt x="19090" y="83538"/>
                  <a:pt x="18452" y="83783"/>
                  <a:pt x="17813" y="83783"/>
                </a:cubicBezTo>
                <a:cubicBezTo>
                  <a:pt x="17210" y="83783"/>
                  <a:pt x="16607" y="83565"/>
                  <a:pt x="16133" y="83126"/>
                </a:cubicBezTo>
                <a:cubicBezTo>
                  <a:pt x="15657" y="82661"/>
                  <a:pt x="15383" y="82030"/>
                  <a:pt x="15371" y="81364"/>
                </a:cubicBezTo>
                <a:cubicBezTo>
                  <a:pt x="15371" y="80721"/>
                  <a:pt x="15621" y="80102"/>
                  <a:pt x="16085" y="79649"/>
                </a:cubicBezTo>
                <a:lnTo>
                  <a:pt x="82606" y="13129"/>
                </a:lnTo>
                <a:cubicBezTo>
                  <a:pt x="85582" y="10152"/>
                  <a:pt x="85570" y="5283"/>
                  <a:pt x="82558" y="2271"/>
                </a:cubicBezTo>
                <a:cubicBezTo>
                  <a:pt x="81044" y="757"/>
                  <a:pt x="79065" y="1"/>
                  <a:pt x="7709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5"/>
          <p:cNvSpPr/>
          <p:nvPr/>
        </p:nvSpPr>
        <p:spPr>
          <a:xfrm flipH="1" rot="10800000">
            <a:off x="8167801" y="3552837"/>
            <a:ext cx="3377899" cy="3664562"/>
          </a:xfrm>
          <a:custGeom>
            <a:rect b="b" l="l" r="r" t="t"/>
            <a:pathLst>
              <a:path extrusionOk="0" h="99136" w="91381">
                <a:moveTo>
                  <a:pt x="77092" y="1"/>
                </a:moveTo>
                <a:cubicBezTo>
                  <a:pt x="75139" y="1"/>
                  <a:pt x="73192" y="742"/>
                  <a:pt x="71711" y="2223"/>
                </a:cubicBezTo>
                <a:lnTo>
                  <a:pt x="5191" y="68755"/>
                </a:lnTo>
                <a:cubicBezTo>
                  <a:pt x="1857" y="72065"/>
                  <a:pt x="0" y="76589"/>
                  <a:pt x="36" y="81292"/>
                </a:cubicBezTo>
                <a:cubicBezTo>
                  <a:pt x="48" y="86019"/>
                  <a:pt x="1941" y="90555"/>
                  <a:pt x="5298" y="93889"/>
                </a:cubicBezTo>
                <a:cubicBezTo>
                  <a:pt x="8800" y="97385"/>
                  <a:pt x="13392" y="99135"/>
                  <a:pt x="17968" y="99135"/>
                </a:cubicBezTo>
                <a:cubicBezTo>
                  <a:pt x="22494" y="99135"/>
                  <a:pt x="27005" y="97424"/>
                  <a:pt x="30432" y="93996"/>
                </a:cubicBezTo>
                <a:lnTo>
                  <a:pt x="32921" y="91508"/>
                </a:lnTo>
                <a:cubicBezTo>
                  <a:pt x="33111" y="91353"/>
                  <a:pt x="33302" y="91186"/>
                  <a:pt x="33480" y="90996"/>
                </a:cubicBezTo>
                <a:lnTo>
                  <a:pt x="88392" y="36084"/>
                </a:lnTo>
                <a:cubicBezTo>
                  <a:pt x="91381" y="33096"/>
                  <a:pt x="91369" y="28226"/>
                  <a:pt x="88344" y="25202"/>
                </a:cubicBezTo>
                <a:cubicBezTo>
                  <a:pt x="86829" y="23687"/>
                  <a:pt x="84844" y="22928"/>
                  <a:pt x="82865" y="22928"/>
                </a:cubicBezTo>
                <a:cubicBezTo>
                  <a:pt x="80909" y="22928"/>
                  <a:pt x="78959" y="23669"/>
                  <a:pt x="77474" y="25154"/>
                </a:cubicBezTo>
                <a:lnTo>
                  <a:pt x="19574" y="83054"/>
                </a:lnTo>
                <a:cubicBezTo>
                  <a:pt x="19090" y="83538"/>
                  <a:pt x="18452" y="83783"/>
                  <a:pt x="17813" y="83783"/>
                </a:cubicBezTo>
                <a:cubicBezTo>
                  <a:pt x="17210" y="83783"/>
                  <a:pt x="16607" y="83565"/>
                  <a:pt x="16133" y="83126"/>
                </a:cubicBezTo>
                <a:cubicBezTo>
                  <a:pt x="15657" y="82661"/>
                  <a:pt x="15383" y="82030"/>
                  <a:pt x="15371" y="81364"/>
                </a:cubicBezTo>
                <a:cubicBezTo>
                  <a:pt x="15371" y="80721"/>
                  <a:pt x="15621" y="80102"/>
                  <a:pt x="16085" y="79649"/>
                </a:cubicBezTo>
                <a:lnTo>
                  <a:pt x="82606" y="13129"/>
                </a:lnTo>
                <a:cubicBezTo>
                  <a:pt x="85582" y="10152"/>
                  <a:pt x="85570" y="5283"/>
                  <a:pt x="82558" y="2271"/>
                </a:cubicBezTo>
                <a:cubicBezTo>
                  <a:pt x="81044" y="757"/>
                  <a:pt x="79065" y="1"/>
                  <a:pt x="7709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6" name="Google Shape;66;p5"/>
          <p:cNvGrpSpPr/>
          <p:nvPr/>
        </p:nvGrpSpPr>
        <p:grpSpPr>
          <a:xfrm flipH="1">
            <a:off x="-990387" y="3278592"/>
            <a:ext cx="3304431" cy="2359299"/>
            <a:chOff x="6398434" y="3874100"/>
            <a:chExt cx="2343070" cy="1672905"/>
          </a:xfrm>
        </p:grpSpPr>
        <p:sp>
          <p:nvSpPr>
            <p:cNvPr id="67" name="Google Shape;67;p5"/>
            <p:cNvSpPr/>
            <p:nvPr/>
          </p:nvSpPr>
          <p:spPr>
            <a:xfrm rot="-8100197">
              <a:off x="7743857" y="3688660"/>
              <a:ext cx="322197" cy="2043785"/>
            </a:xfrm>
            <a:custGeom>
              <a:rect b="b" l="l" r="r" t="t"/>
              <a:pathLst>
                <a:path extrusionOk="0" h="66319" w="10455">
                  <a:moveTo>
                    <a:pt x="1" y="1"/>
                  </a:moveTo>
                  <a:lnTo>
                    <a:pt x="1" y="61091"/>
                  </a:lnTo>
                  <a:cubicBezTo>
                    <a:pt x="1" y="63985"/>
                    <a:pt x="2334" y="66318"/>
                    <a:pt x="5227" y="66318"/>
                  </a:cubicBezTo>
                  <a:cubicBezTo>
                    <a:pt x="8109" y="66318"/>
                    <a:pt x="10454" y="63973"/>
                    <a:pt x="10454" y="61091"/>
                  </a:cubicBezTo>
                  <a:lnTo>
                    <a:pt x="1045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5"/>
            <p:cNvSpPr/>
            <p:nvPr/>
          </p:nvSpPr>
          <p:spPr>
            <a:xfrm rot="-8100197">
              <a:off x="6712576" y="4517273"/>
              <a:ext cx="322197" cy="1021908"/>
            </a:xfrm>
            <a:custGeom>
              <a:rect b="b" l="l" r="r" t="t"/>
              <a:pathLst>
                <a:path extrusionOk="0" h="33160" w="10455">
                  <a:moveTo>
                    <a:pt x="1" y="0"/>
                  </a:moveTo>
                  <a:lnTo>
                    <a:pt x="1" y="27932"/>
                  </a:lnTo>
                  <a:cubicBezTo>
                    <a:pt x="1" y="30826"/>
                    <a:pt x="2334" y="33159"/>
                    <a:pt x="5228" y="33159"/>
                  </a:cubicBezTo>
                  <a:cubicBezTo>
                    <a:pt x="8109" y="33159"/>
                    <a:pt x="10454" y="30814"/>
                    <a:pt x="10454" y="27932"/>
                  </a:cubicBezTo>
                  <a:lnTo>
                    <a:pt x="1045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71" name="Google Shape;71;p6"/>
          <p:cNvGrpSpPr/>
          <p:nvPr/>
        </p:nvGrpSpPr>
        <p:grpSpPr>
          <a:xfrm flipH="1" rot="5400000">
            <a:off x="8214086" y="226900"/>
            <a:ext cx="1269225" cy="740575"/>
            <a:chOff x="4805650" y="2718925"/>
            <a:chExt cx="1269225" cy="740575"/>
          </a:xfrm>
        </p:grpSpPr>
        <p:sp>
          <p:nvSpPr>
            <p:cNvPr id="72" name="Google Shape;72;p6"/>
            <p:cNvSpPr/>
            <p:nvPr/>
          </p:nvSpPr>
          <p:spPr>
            <a:xfrm>
              <a:off x="4805650" y="2718925"/>
              <a:ext cx="1269225" cy="198850"/>
            </a:xfrm>
            <a:custGeom>
              <a:rect b="b" l="l" r="r" t="t"/>
              <a:pathLst>
                <a:path extrusionOk="0" h="7954" w="50769">
                  <a:moveTo>
                    <a:pt x="0" y="0"/>
                  </a:moveTo>
                  <a:lnTo>
                    <a:pt x="0" y="5227"/>
                  </a:lnTo>
                  <a:cubicBezTo>
                    <a:pt x="1346" y="5227"/>
                    <a:pt x="1870" y="5560"/>
                    <a:pt x="2822" y="6168"/>
                  </a:cubicBezTo>
                  <a:cubicBezTo>
                    <a:pt x="3989" y="6930"/>
                    <a:pt x="5584" y="7954"/>
                    <a:pt x="8466" y="7954"/>
                  </a:cubicBezTo>
                  <a:cubicBezTo>
                    <a:pt x="11347" y="7954"/>
                    <a:pt x="12943" y="6930"/>
                    <a:pt x="14109" y="6168"/>
                  </a:cubicBezTo>
                  <a:cubicBezTo>
                    <a:pt x="15062" y="5560"/>
                    <a:pt x="15574" y="5227"/>
                    <a:pt x="16919" y="5227"/>
                  </a:cubicBezTo>
                  <a:cubicBezTo>
                    <a:pt x="18265" y="5227"/>
                    <a:pt x="18788" y="5560"/>
                    <a:pt x="19741" y="6168"/>
                  </a:cubicBezTo>
                  <a:cubicBezTo>
                    <a:pt x="20908" y="6930"/>
                    <a:pt x="22503" y="7954"/>
                    <a:pt x="25385" y="7954"/>
                  </a:cubicBezTo>
                  <a:cubicBezTo>
                    <a:pt x="28266" y="7954"/>
                    <a:pt x="29861" y="6930"/>
                    <a:pt x="31028" y="6168"/>
                  </a:cubicBezTo>
                  <a:cubicBezTo>
                    <a:pt x="31981" y="5560"/>
                    <a:pt x="32493" y="5227"/>
                    <a:pt x="33838" y="5227"/>
                  </a:cubicBezTo>
                  <a:cubicBezTo>
                    <a:pt x="35195" y="5227"/>
                    <a:pt x="35707" y="5560"/>
                    <a:pt x="36660" y="6168"/>
                  </a:cubicBezTo>
                  <a:cubicBezTo>
                    <a:pt x="37827" y="6930"/>
                    <a:pt x="39422" y="7954"/>
                    <a:pt x="42303" y="7954"/>
                  </a:cubicBezTo>
                  <a:cubicBezTo>
                    <a:pt x="45185" y="7954"/>
                    <a:pt x="46780" y="6930"/>
                    <a:pt x="47947" y="6168"/>
                  </a:cubicBezTo>
                  <a:cubicBezTo>
                    <a:pt x="48899" y="5560"/>
                    <a:pt x="49423" y="5227"/>
                    <a:pt x="50769" y="5227"/>
                  </a:cubicBezTo>
                  <a:lnTo>
                    <a:pt x="50769" y="0"/>
                  </a:lnTo>
                  <a:cubicBezTo>
                    <a:pt x="47875" y="0"/>
                    <a:pt x="46280" y="1024"/>
                    <a:pt x="45113" y="1786"/>
                  </a:cubicBezTo>
                  <a:cubicBezTo>
                    <a:pt x="44173" y="2393"/>
                    <a:pt x="43649" y="2727"/>
                    <a:pt x="42303" y="2727"/>
                  </a:cubicBezTo>
                  <a:cubicBezTo>
                    <a:pt x="40958" y="2727"/>
                    <a:pt x="40434" y="2393"/>
                    <a:pt x="39493" y="1786"/>
                  </a:cubicBezTo>
                  <a:cubicBezTo>
                    <a:pt x="38327" y="1024"/>
                    <a:pt x="36731" y="0"/>
                    <a:pt x="33838" y="0"/>
                  </a:cubicBezTo>
                  <a:cubicBezTo>
                    <a:pt x="30957" y="0"/>
                    <a:pt x="29361" y="1036"/>
                    <a:pt x="28194" y="1786"/>
                  </a:cubicBezTo>
                  <a:cubicBezTo>
                    <a:pt x="27254" y="2393"/>
                    <a:pt x="26730" y="2727"/>
                    <a:pt x="25385" y="2727"/>
                  </a:cubicBezTo>
                  <a:cubicBezTo>
                    <a:pt x="24039" y="2727"/>
                    <a:pt x="23515" y="2393"/>
                    <a:pt x="22575" y="1786"/>
                  </a:cubicBezTo>
                  <a:cubicBezTo>
                    <a:pt x="21408" y="1024"/>
                    <a:pt x="19812" y="0"/>
                    <a:pt x="16919" y="0"/>
                  </a:cubicBezTo>
                  <a:cubicBezTo>
                    <a:pt x="14038" y="0"/>
                    <a:pt x="12442" y="1036"/>
                    <a:pt x="11276" y="1786"/>
                  </a:cubicBezTo>
                  <a:cubicBezTo>
                    <a:pt x="10335" y="2393"/>
                    <a:pt x="9811" y="2727"/>
                    <a:pt x="8466" y="2727"/>
                  </a:cubicBezTo>
                  <a:cubicBezTo>
                    <a:pt x="7120" y="2727"/>
                    <a:pt x="6596" y="2393"/>
                    <a:pt x="5656" y="1786"/>
                  </a:cubicBezTo>
                  <a:cubicBezTo>
                    <a:pt x="4489" y="1024"/>
                    <a:pt x="2894" y="0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6"/>
            <p:cNvSpPr/>
            <p:nvPr/>
          </p:nvSpPr>
          <p:spPr>
            <a:xfrm>
              <a:off x="4805650" y="2989775"/>
              <a:ext cx="1269225" cy="199175"/>
            </a:xfrm>
            <a:custGeom>
              <a:rect b="b" l="l" r="r" t="t"/>
              <a:pathLst>
                <a:path extrusionOk="0" h="7967" w="50769">
                  <a:moveTo>
                    <a:pt x="0" y="1"/>
                  </a:moveTo>
                  <a:lnTo>
                    <a:pt x="0" y="5228"/>
                  </a:lnTo>
                  <a:cubicBezTo>
                    <a:pt x="1346" y="5228"/>
                    <a:pt x="1870" y="5561"/>
                    <a:pt x="2822" y="6180"/>
                  </a:cubicBezTo>
                  <a:cubicBezTo>
                    <a:pt x="3989" y="6930"/>
                    <a:pt x="5584" y="7966"/>
                    <a:pt x="8466" y="7966"/>
                  </a:cubicBezTo>
                  <a:cubicBezTo>
                    <a:pt x="11347" y="7966"/>
                    <a:pt x="12943" y="6918"/>
                    <a:pt x="14109" y="6180"/>
                  </a:cubicBezTo>
                  <a:cubicBezTo>
                    <a:pt x="15062" y="5561"/>
                    <a:pt x="15574" y="5228"/>
                    <a:pt x="16919" y="5228"/>
                  </a:cubicBezTo>
                  <a:cubicBezTo>
                    <a:pt x="18265" y="5228"/>
                    <a:pt x="18788" y="5561"/>
                    <a:pt x="19741" y="6180"/>
                  </a:cubicBezTo>
                  <a:cubicBezTo>
                    <a:pt x="20908" y="6930"/>
                    <a:pt x="22503" y="7966"/>
                    <a:pt x="25385" y="7966"/>
                  </a:cubicBezTo>
                  <a:cubicBezTo>
                    <a:pt x="28266" y="7966"/>
                    <a:pt x="29861" y="6918"/>
                    <a:pt x="31028" y="6180"/>
                  </a:cubicBezTo>
                  <a:cubicBezTo>
                    <a:pt x="31981" y="5561"/>
                    <a:pt x="32493" y="5228"/>
                    <a:pt x="33838" y="5228"/>
                  </a:cubicBezTo>
                  <a:cubicBezTo>
                    <a:pt x="35195" y="5228"/>
                    <a:pt x="35707" y="5561"/>
                    <a:pt x="36660" y="6180"/>
                  </a:cubicBezTo>
                  <a:cubicBezTo>
                    <a:pt x="37827" y="6930"/>
                    <a:pt x="39422" y="7966"/>
                    <a:pt x="42303" y="7966"/>
                  </a:cubicBezTo>
                  <a:cubicBezTo>
                    <a:pt x="45185" y="7966"/>
                    <a:pt x="46780" y="6918"/>
                    <a:pt x="47947" y="6180"/>
                  </a:cubicBezTo>
                  <a:cubicBezTo>
                    <a:pt x="48899" y="5561"/>
                    <a:pt x="49423" y="5228"/>
                    <a:pt x="50769" y="5228"/>
                  </a:cubicBezTo>
                  <a:lnTo>
                    <a:pt x="50769" y="1"/>
                  </a:lnTo>
                  <a:cubicBezTo>
                    <a:pt x="47875" y="1"/>
                    <a:pt x="46280" y="1025"/>
                    <a:pt x="45113" y="1787"/>
                  </a:cubicBezTo>
                  <a:cubicBezTo>
                    <a:pt x="44173" y="2394"/>
                    <a:pt x="43649" y="2739"/>
                    <a:pt x="42303" y="2739"/>
                  </a:cubicBezTo>
                  <a:cubicBezTo>
                    <a:pt x="40958" y="2739"/>
                    <a:pt x="40434" y="2394"/>
                    <a:pt x="39493" y="1787"/>
                  </a:cubicBezTo>
                  <a:cubicBezTo>
                    <a:pt x="38327" y="1025"/>
                    <a:pt x="36731" y="1"/>
                    <a:pt x="33838" y="1"/>
                  </a:cubicBezTo>
                  <a:cubicBezTo>
                    <a:pt x="30957" y="1"/>
                    <a:pt x="29361" y="1049"/>
                    <a:pt x="28194" y="1787"/>
                  </a:cubicBezTo>
                  <a:cubicBezTo>
                    <a:pt x="27254" y="2394"/>
                    <a:pt x="26730" y="2739"/>
                    <a:pt x="25385" y="2739"/>
                  </a:cubicBezTo>
                  <a:cubicBezTo>
                    <a:pt x="24039" y="2739"/>
                    <a:pt x="23515" y="2394"/>
                    <a:pt x="22575" y="1787"/>
                  </a:cubicBezTo>
                  <a:cubicBezTo>
                    <a:pt x="21408" y="1025"/>
                    <a:pt x="19812" y="1"/>
                    <a:pt x="16919" y="1"/>
                  </a:cubicBezTo>
                  <a:cubicBezTo>
                    <a:pt x="14038" y="1"/>
                    <a:pt x="12442" y="1049"/>
                    <a:pt x="11276" y="1787"/>
                  </a:cubicBezTo>
                  <a:cubicBezTo>
                    <a:pt x="10335" y="2394"/>
                    <a:pt x="9811" y="2739"/>
                    <a:pt x="8466" y="2739"/>
                  </a:cubicBezTo>
                  <a:cubicBezTo>
                    <a:pt x="7120" y="2739"/>
                    <a:pt x="6596" y="2394"/>
                    <a:pt x="5656" y="1787"/>
                  </a:cubicBezTo>
                  <a:cubicBezTo>
                    <a:pt x="4489" y="1025"/>
                    <a:pt x="2894" y="1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6"/>
            <p:cNvSpPr/>
            <p:nvPr/>
          </p:nvSpPr>
          <p:spPr>
            <a:xfrm>
              <a:off x="4805650" y="3260350"/>
              <a:ext cx="1269225" cy="199150"/>
            </a:xfrm>
            <a:custGeom>
              <a:rect b="b" l="l" r="r" t="t"/>
              <a:pathLst>
                <a:path extrusionOk="0" h="7966" w="50769">
                  <a:moveTo>
                    <a:pt x="0" y="1"/>
                  </a:moveTo>
                  <a:lnTo>
                    <a:pt x="0" y="5227"/>
                  </a:lnTo>
                  <a:cubicBezTo>
                    <a:pt x="1346" y="5227"/>
                    <a:pt x="1870" y="5573"/>
                    <a:pt x="2822" y="6180"/>
                  </a:cubicBezTo>
                  <a:cubicBezTo>
                    <a:pt x="3989" y="6942"/>
                    <a:pt x="5584" y="7966"/>
                    <a:pt x="8466" y="7966"/>
                  </a:cubicBezTo>
                  <a:cubicBezTo>
                    <a:pt x="11347" y="7966"/>
                    <a:pt x="12943" y="6918"/>
                    <a:pt x="14109" y="6180"/>
                  </a:cubicBezTo>
                  <a:cubicBezTo>
                    <a:pt x="15062" y="5573"/>
                    <a:pt x="15574" y="5227"/>
                    <a:pt x="16919" y="5227"/>
                  </a:cubicBezTo>
                  <a:cubicBezTo>
                    <a:pt x="18265" y="5227"/>
                    <a:pt x="18788" y="5573"/>
                    <a:pt x="19741" y="6180"/>
                  </a:cubicBezTo>
                  <a:cubicBezTo>
                    <a:pt x="20908" y="6942"/>
                    <a:pt x="22503" y="7966"/>
                    <a:pt x="25385" y="7966"/>
                  </a:cubicBezTo>
                  <a:cubicBezTo>
                    <a:pt x="28266" y="7966"/>
                    <a:pt x="29861" y="6918"/>
                    <a:pt x="31028" y="6180"/>
                  </a:cubicBezTo>
                  <a:cubicBezTo>
                    <a:pt x="31981" y="5573"/>
                    <a:pt x="32493" y="5227"/>
                    <a:pt x="33838" y="5227"/>
                  </a:cubicBezTo>
                  <a:cubicBezTo>
                    <a:pt x="35195" y="5227"/>
                    <a:pt x="35707" y="5573"/>
                    <a:pt x="36660" y="6180"/>
                  </a:cubicBezTo>
                  <a:cubicBezTo>
                    <a:pt x="37827" y="6942"/>
                    <a:pt x="39422" y="7966"/>
                    <a:pt x="42303" y="7966"/>
                  </a:cubicBezTo>
                  <a:cubicBezTo>
                    <a:pt x="45185" y="7966"/>
                    <a:pt x="46780" y="6918"/>
                    <a:pt x="47947" y="6180"/>
                  </a:cubicBezTo>
                  <a:cubicBezTo>
                    <a:pt x="48899" y="5573"/>
                    <a:pt x="49423" y="5227"/>
                    <a:pt x="50769" y="5227"/>
                  </a:cubicBezTo>
                  <a:lnTo>
                    <a:pt x="50769" y="1"/>
                  </a:lnTo>
                  <a:cubicBezTo>
                    <a:pt x="47875" y="1"/>
                    <a:pt x="46280" y="1036"/>
                    <a:pt x="45113" y="1787"/>
                  </a:cubicBezTo>
                  <a:cubicBezTo>
                    <a:pt x="44173" y="2406"/>
                    <a:pt x="43649" y="2739"/>
                    <a:pt x="42303" y="2739"/>
                  </a:cubicBezTo>
                  <a:cubicBezTo>
                    <a:pt x="40958" y="2739"/>
                    <a:pt x="40434" y="2406"/>
                    <a:pt x="39493" y="1787"/>
                  </a:cubicBezTo>
                  <a:cubicBezTo>
                    <a:pt x="38327" y="1036"/>
                    <a:pt x="36731" y="1"/>
                    <a:pt x="33838" y="1"/>
                  </a:cubicBezTo>
                  <a:cubicBezTo>
                    <a:pt x="30957" y="1"/>
                    <a:pt x="29361" y="1036"/>
                    <a:pt x="28194" y="1787"/>
                  </a:cubicBezTo>
                  <a:cubicBezTo>
                    <a:pt x="27254" y="2406"/>
                    <a:pt x="26730" y="2739"/>
                    <a:pt x="25385" y="2739"/>
                  </a:cubicBezTo>
                  <a:cubicBezTo>
                    <a:pt x="24039" y="2739"/>
                    <a:pt x="23515" y="2406"/>
                    <a:pt x="22575" y="1787"/>
                  </a:cubicBezTo>
                  <a:cubicBezTo>
                    <a:pt x="21408" y="1036"/>
                    <a:pt x="19812" y="1"/>
                    <a:pt x="16919" y="1"/>
                  </a:cubicBezTo>
                  <a:cubicBezTo>
                    <a:pt x="14038" y="1"/>
                    <a:pt x="12442" y="1036"/>
                    <a:pt x="11276" y="1787"/>
                  </a:cubicBezTo>
                  <a:cubicBezTo>
                    <a:pt x="10335" y="2406"/>
                    <a:pt x="9811" y="2739"/>
                    <a:pt x="8466" y="2739"/>
                  </a:cubicBezTo>
                  <a:cubicBezTo>
                    <a:pt x="7120" y="2739"/>
                    <a:pt x="6596" y="2406"/>
                    <a:pt x="5656" y="1787"/>
                  </a:cubicBezTo>
                  <a:cubicBezTo>
                    <a:pt x="4489" y="1036"/>
                    <a:pt x="2894" y="1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5" name="Google Shape;75;p6"/>
          <p:cNvGrpSpPr/>
          <p:nvPr/>
        </p:nvGrpSpPr>
        <p:grpSpPr>
          <a:xfrm flipH="1">
            <a:off x="-849921" y="2547128"/>
            <a:ext cx="3077150" cy="4413571"/>
            <a:chOff x="6744106" y="2547128"/>
            <a:chExt cx="3077150" cy="4413571"/>
          </a:xfrm>
        </p:grpSpPr>
        <p:sp>
          <p:nvSpPr>
            <p:cNvPr id="76" name="Google Shape;76;p6"/>
            <p:cNvSpPr/>
            <p:nvPr/>
          </p:nvSpPr>
          <p:spPr>
            <a:xfrm rot="10800000">
              <a:off x="6744106" y="3994302"/>
              <a:ext cx="2734348" cy="2966397"/>
            </a:xfrm>
            <a:custGeom>
              <a:rect b="b" l="l" r="r" t="t"/>
              <a:pathLst>
                <a:path extrusionOk="0" h="99136" w="91381">
                  <a:moveTo>
                    <a:pt x="77092" y="1"/>
                  </a:moveTo>
                  <a:cubicBezTo>
                    <a:pt x="75139" y="1"/>
                    <a:pt x="73192" y="742"/>
                    <a:pt x="71711" y="2223"/>
                  </a:cubicBezTo>
                  <a:lnTo>
                    <a:pt x="5191" y="68755"/>
                  </a:lnTo>
                  <a:cubicBezTo>
                    <a:pt x="1857" y="72065"/>
                    <a:pt x="0" y="76589"/>
                    <a:pt x="36" y="81292"/>
                  </a:cubicBezTo>
                  <a:cubicBezTo>
                    <a:pt x="48" y="86019"/>
                    <a:pt x="1941" y="90555"/>
                    <a:pt x="5298" y="93889"/>
                  </a:cubicBezTo>
                  <a:cubicBezTo>
                    <a:pt x="8800" y="97385"/>
                    <a:pt x="13392" y="99135"/>
                    <a:pt x="17968" y="99135"/>
                  </a:cubicBezTo>
                  <a:cubicBezTo>
                    <a:pt x="22494" y="99135"/>
                    <a:pt x="27005" y="97424"/>
                    <a:pt x="30432" y="93996"/>
                  </a:cubicBezTo>
                  <a:lnTo>
                    <a:pt x="32921" y="91508"/>
                  </a:lnTo>
                  <a:cubicBezTo>
                    <a:pt x="33111" y="91353"/>
                    <a:pt x="33302" y="91186"/>
                    <a:pt x="33480" y="90996"/>
                  </a:cubicBezTo>
                  <a:lnTo>
                    <a:pt x="88392" y="36084"/>
                  </a:lnTo>
                  <a:cubicBezTo>
                    <a:pt x="91381" y="33096"/>
                    <a:pt x="91369" y="28226"/>
                    <a:pt x="88344" y="25202"/>
                  </a:cubicBezTo>
                  <a:cubicBezTo>
                    <a:pt x="86829" y="23687"/>
                    <a:pt x="84844" y="22928"/>
                    <a:pt x="82865" y="22928"/>
                  </a:cubicBezTo>
                  <a:cubicBezTo>
                    <a:pt x="80909" y="22928"/>
                    <a:pt x="78959" y="23669"/>
                    <a:pt x="77474" y="25154"/>
                  </a:cubicBezTo>
                  <a:lnTo>
                    <a:pt x="19574" y="83054"/>
                  </a:lnTo>
                  <a:cubicBezTo>
                    <a:pt x="19090" y="83538"/>
                    <a:pt x="18452" y="83783"/>
                    <a:pt x="17813" y="83783"/>
                  </a:cubicBezTo>
                  <a:cubicBezTo>
                    <a:pt x="17210" y="83783"/>
                    <a:pt x="16607" y="83565"/>
                    <a:pt x="16133" y="83126"/>
                  </a:cubicBezTo>
                  <a:cubicBezTo>
                    <a:pt x="15657" y="82661"/>
                    <a:pt x="15383" y="82030"/>
                    <a:pt x="15371" y="81364"/>
                  </a:cubicBezTo>
                  <a:cubicBezTo>
                    <a:pt x="15371" y="80721"/>
                    <a:pt x="15621" y="80102"/>
                    <a:pt x="16085" y="79649"/>
                  </a:cubicBezTo>
                  <a:lnTo>
                    <a:pt x="82606" y="13129"/>
                  </a:lnTo>
                  <a:cubicBezTo>
                    <a:pt x="85582" y="10152"/>
                    <a:pt x="85570" y="5283"/>
                    <a:pt x="82558" y="2271"/>
                  </a:cubicBezTo>
                  <a:cubicBezTo>
                    <a:pt x="81044" y="757"/>
                    <a:pt x="79065" y="1"/>
                    <a:pt x="770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6"/>
            <p:cNvSpPr/>
            <p:nvPr/>
          </p:nvSpPr>
          <p:spPr>
            <a:xfrm rot="2700000">
              <a:off x="8929405" y="2497033"/>
              <a:ext cx="451589" cy="1432300"/>
            </a:xfrm>
            <a:custGeom>
              <a:rect b="b" l="l" r="r" t="t"/>
              <a:pathLst>
                <a:path extrusionOk="0" h="33160" w="10455">
                  <a:moveTo>
                    <a:pt x="1" y="0"/>
                  </a:moveTo>
                  <a:lnTo>
                    <a:pt x="1" y="27932"/>
                  </a:lnTo>
                  <a:cubicBezTo>
                    <a:pt x="1" y="30826"/>
                    <a:pt x="2334" y="33159"/>
                    <a:pt x="5228" y="33159"/>
                  </a:cubicBezTo>
                  <a:cubicBezTo>
                    <a:pt x="8109" y="33159"/>
                    <a:pt x="10454" y="30814"/>
                    <a:pt x="10454" y="27932"/>
                  </a:cubicBezTo>
                  <a:lnTo>
                    <a:pt x="1045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8" name="Google Shape;78;p6"/>
          <p:cNvGrpSpPr/>
          <p:nvPr/>
        </p:nvGrpSpPr>
        <p:grpSpPr>
          <a:xfrm>
            <a:off x="8130325" y="4773849"/>
            <a:ext cx="1088650" cy="201300"/>
            <a:chOff x="2678325" y="4703600"/>
            <a:chExt cx="1088650" cy="201300"/>
          </a:xfrm>
        </p:grpSpPr>
        <p:sp>
          <p:nvSpPr>
            <p:cNvPr id="79" name="Google Shape;79;p6"/>
            <p:cNvSpPr/>
            <p:nvPr/>
          </p:nvSpPr>
          <p:spPr>
            <a:xfrm>
              <a:off x="2678325" y="4703600"/>
              <a:ext cx="201300" cy="2013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6"/>
            <p:cNvSpPr/>
            <p:nvPr/>
          </p:nvSpPr>
          <p:spPr>
            <a:xfrm>
              <a:off x="3106250" y="4703600"/>
              <a:ext cx="201300" cy="201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6"/>
            <p:cNvSpPr/>
            <p:nvPr/>
          </p:nvSpPr>
          <p:spPr>
            <a:xfrm>
              <a:off x="3534175" y="4703600"/>
              <a:ext cx="232800" cy="201300"/>
            </a:xfrm>
            <a:prstGeom prst="triangl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7"/>
          <p:cNvSpPr txBox="1"/>
          <p:nvPr>
            <p:ph type="title"/>
          </p:nvPr>
        </p:nvSpPr>
        <p:spPr>
          <a:xfrm>
            <a:off x="720000" y="445025"/>
            <a:ext cx="4229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4" name="Google Shape;84;p7"/>
          <p:cNvSpPr txBox="1"/>
          <p:nvPr>
            <p:ph idx="1" type="body"/>
          </p:nvPr>
        </p:nvSpPr>
        <p:spPr>
          <a:xfrm>
            <a:off x="720000" y="1395175"/>
            <a:ext cx="4229700" cy="13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/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/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/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/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/>
        </p:txBody>
      </p:sp>
      <p:sp>
        <p:nvSpPr>
          <p:cNvPr id="85" name="Google Shape;85;p7"/>
          <p:cNvSpPr/>
          <p:nvPr>
            <p:ph idx="2" type="pic"/>
          </p:nvPr>
        </p:nvSpPr>
        <p:spPr>
          <a:xfrm>
            <a:off x="5435301" y="535000"/>
            <a:ext cx="2993700" cy="4073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86" name="Google Shape;86;p7"/>
          <p:cNvSpPr/>
          <p:nvPr/>
        </p:nvSpPr>
        <p:spPr>
          <a:xfrm rot="-8100000">
            <a:off x="16636" y="3373476"/>
            <a:ext cx="477242" cy="1513664"/>
          </a:xfrm>
          <a:custGeom>
            <a:rect b="b" l="l" r="r" t="t"/>
            <a:pathLst>
              <a:path extrusionOk="0" h="33160" w="10455">
                <a:moveTo>
                  <a:pt x="1" y="0"/>
                </a:moveTo>
                <a:lnTo>
                  <a:pt x="1" y="27932"/>
                </a:lnTo>
                <a:cubicBezTo>
                  <a:pt x="1" y="30826"/>
                  <a:pt x="2334" y="33159"/>
                  <a:pt x="5228" y="33159"/>
                </a:cubicBezTo>
                <a:cubicBezTo>
                  <a:pt x="8109" y="33159"/>
                  <a:pt x="10454" y="30814"/>
                  <a:pt x="10454" y="27932"/>
                </a:cubicBezTo>
                <a:lnTo>
                  <a:pt x="1045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7" name="Google Shape;87;p7"/>
          <p:cNvGrpSpPr/>
          <p:nvPr/>
        </p:nvGrpSpPr>
        <p:grpSpPr>
          <a:xfrm>
            <a:off x="4279356" y="4577170"/>
            <a:ext cx="1102576" cy="643338"/>
            <a:chOff x="4805650" y="2718925"/>
            <a:chExt cx="1269225" cy="740575"/>
          </a:xfrm>
        </p:grpSpPr>
        <p:sp>
          <p:nvSpPr>
            <p:cNvPr id="88" name="Google Shape;88;p7"/>
            <p:cNvSpPr/>
            <p:nvPr/>
          </p:nvSpPr>
          <p:spPr>
            <a:xfrm>
              <a:off x="4805650" y="2718925"/>
              <a:ext cx="1269225" cy="198850"/>
            </a:xfrm>
            <a:custGeom>
              <a:rect b="b" l="l" r="r" t="t"/>
              <a:pathLst>
                <a:path extrusionOk="0" h="7954" w="50769">
                  <a:moveTo>
                    <a:pt x="0" y="0"/>
                  </a:moveTo>
                  <a:lnTo>
                    <a:pt x="0" y="5227"/>
                  </a:lnTo>
                  <a:cubicBezTo>
                    <a:pt x="1346" y="5227"/>
                    <a:pt x="1870" y="5560"/>
                    <a:pt x="2822" y="6168"/>
                  </a:cubicBezTo>
                  <a:cubicBezTo>
                    <a:pt x="3989" y="6930"/>
                    <a:pt x="5584" y="7954"/>
                    <a:pt x="8466" y="7954"/>
                  </a:cubicBezTo>
                  <a:cubicBezTo>
                    <a:pt x="11347" y="7954"/>
                    <a:pt x="12943" y="6930"/>
                    <a:pt x="14109" y="6168"/>
                  </a:cubicBezTo>
                  <a:cubicBezTo>
                    <a:pt x="15062" y="5560"/>
                    <a:pt x="15574" y="5227"/>
                    <a:pt x="16919" y="5227"/>
                  </a:cubicBezTo>
                  <a:cubicBezTo>
                    <a:pt x="18265" y="5227"/>
                    <a:pt x="18788" y="5560"/>
                    <a:pt x="19741" y="6168"/>
                  </a:cubicBezTo>
                  <a:cubicBezTo>
                    <a:pt x="20908" y="6930"/>
                    <a:pt x="22503" y="7954"/>
                    <a:pt x="25385" y="7954"/>
                  </a:cubicBezTo>
                  <a:cubicBezTo>
                    <a:pt x="28266" y="7954"/>
                    <a:pt x="29861" y="6930"/>
                    <a:pt x="31028" y="6168"/>
                  </a:cubicBezTo>
                  <a:cubicBezTo>
                    <a:pt x="31981" y="5560"/>
                    <a:pt x="32493" y="5227"/>
                    <a:pt x="33838" y="5227"/>
                  </a:cubicBezTo>
                  <a:cubicBezTo>
                    <a:pt x="35195" y="5227"/>
                    <a:pt x="35707" y="5560"/>
                    <a:pt x="36660" y="6168"/>
                  </a:cubicBezTo>
                  <a:cubicBezTo>
                    <a:pt x="37827" y="6930"/>
                    <a:pt x="39422" y="7954"/>
                    <a:pt x="42303" y="7954"/>
                  </a:cubicBezTo>
                  <a:cubicBezTo>
                    <a:pt x="45185" y="7954"/>
                    <a:pt x="46780" y="6930"/>
                    <a:pt x="47947" y="6168"/>
                  </a:cubicBezTo>
                  <a:cubicBezTo>
                    <a:pt x="48899" y="5560"/>
                    <a:pt x="49423" y="5227"/>
                    <a:pt x="50769" y="5227"/>
                  </a:cubicBezTo>
                  <a:lnTo>
                    <a:pt x="50769" y="0"/>
                  </a:lnTo>
                  <a:cubicBezTo>
                    <a:pt x="47875" y="0"/>
                    <a:pt x="46280" y="1024"/>
                    <a:pt x="45113" y="1786"/>
                  </a:cubicBezTo>
                  <a:cubicBezTo>
                    <a:pt x="44173" y="2393"/>
                    <a:pt x="43649" y="2727"/>
                    <a:pt x="42303" y="2727"/>
                  </a:cubicBezTo>
                  <a:cubicBezTo>
                    <a:pt x="40958" y="2727"/>
                    <a:pt x="40434" y="2393"/>
                    <a:pt x="39493" y="1786"/>
                  </a:cubicBezTo>
                  <a:cubicBezTo>
                    <a:pt x="38327" y="1024"/>
                    <a:pt x="36731" y="0"/>
                    <a:pt x="33838" y="0"/>
                  </a:cubicBezTo>
                  <a:cubicBezTo>
                    <a:pt x="30957" y="0"/>
                    <a:pt x="29361" y="1036"/>
                    <a:pt x="28194" y="1786"/>
                  </a:cubicBezTo>
                  <a:cubicBezTo>
                    <a:pt x="27254" y="2393"/>
                    <a:pt x="26730" y="2727"/>
                    <a:pt x="25385" y="2727"/>
                  </a:cubicBezTo>
                  <a:cubicBezTo>
                    <a:pt x="24039" y="2727"/>
                    <a:pt x="23515" y="2393"/>
                    <a:pt x="22575" y="1786"/>
                  </a:cubicBezTo>
                  <a:cubicBezTo>
                    <a:pt x="21408" y="1024"/>
                    <a:pt x="19812" y="0"/>
                    <a:pt x="16919" y="0"/>
                  </a:cubicBezTo>
                  <a:cubicBezTo>
                    <a:pt x="14038" y="0"/>
                    <a:pt x="12442" y="1036"/>
                    <a:pt x="11276" y="1786"/>
                  </a:cubicBezTo>
                  <a:cubicBezTo>
                    <a:pt x="10335" y="2393"/>
                    <a:pt x="9811" y="2727"/>
                    <a:pt x="8466" y="2727"/>
                  </a:cubicBezTo>
                  <a:cubicBezTo>
                    <a:pt x="7120" y="2727"/>
                    <a:pt x="6596" y="2393"/>
                    <a:pt x="5656" y="1786"/>
                  </a:cubicBezTo>
                  <a:cubicBezTo>
                    <a:pt x="4489" y="1024"/>
                    <a:pt x="2894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7"/>
            <p:cNvSpPr/>
            <p:nvPr/>
          </p:nvSpPr>
          <p:spPr>
            <a:xfrm>
              <a:off x="4805650" y="2989775"/>
              <a:ext cx="1269225" cy="199175"/>
            </a:xfrm>
            <a:custGeom>
              <a:rect b="b" l="l" r="r" t="t"/>
              <a:pathLst>
                <a:path extrusionOk="0" h="7967" w="50769">
                  <a:moveTo>
                    <a:pt x="0" y="1"/>
                  </a:moveTo>
                  <a:lnTo>
                    <a:pt x="0" y="5228"/>
                  </a:lnTo>
                  <a:cubicBezTo>
                    <a:pt x="1346" y="5228"/>
                    <a:pt x="1870" y="5561"/>
                    <a:pt x="2822" y="6180"/>
                  </a:cubicBezTo>
                  <a:cubicBezTo>
                    <a:pt x="3989" y="6930"/>
                    <a:pt x="5584" y="7966"/>
                    <a:pt x="8466" y="7966"/>
                  </a:cubicBezTo>
                  <a:cubicBezTo>
                    <a:pt x="11347" y="7966"/>
                    <a:pt x="12943" y="6918"/>
                    <a:pt x="14109" y="6180"/>
                  </a:cubicBezTo>
                  <a:cubicBezTo>
                    <a:pt x="15062" y="5561"/>
                    <a:pt x="15574" y="5228"/>
                    <a:pt x="16919" y="5228"/>
                  </a:cubicBezTo>
                  <a:cubicBezTo>
                    <a:pt x="18265" y="5228"/>
                    <a:pt x="18788" y="5561"/>
                    <a:pt x="19741" y="6180"/>
                  </a:cubicBezTo>
                  <a:cubicBezTo>
                    <a:pt x="20908" y="6930"/>
                    <a:pt x="22503" y="7966"/>
                    <a:pt x="25385" y="7966"/>
                  </a:cubicBezTo>
                  <a:cubicBezTo>
                    <a:pt x="28266" y="7966"/>
                    <a:pt x="29861" y="6918"/>
                    <a:pt x="31028" y="6180"/>
                  </a:cubicBezTo>
                  <a:cubicBezTo>
                    <a:pt x="31981" y="5561"/>
                    <a:pt x="32493" y="5228"/>
                    <a:pt x="33838" y="5228"/>
                  </a:cubicBezTo>
                  <a:cubicBezTo>
                    <a:pt x="35195" y="5228"/>
                    <a:pt x="35707" y="5561"/>
                    <a:pt x="36660" y="6180"/>
                  </a:cubicBezTo>
                  <a:cubicBezTo>
                    <a:pt x="37827" y="6930"/>
                    <a:pt x="39422" y="7966"/>
                    <a:pt x="42303" y="7966"/>
                  </a:cubicBezTo>
                  <a:cubicBezTo>
                    <a:pt x="45185" y="7966"/>
                    <a:pt x="46780" y="6918"/>
                    <a:pt x="47947" y="6180"/>
                  </a:cubicBezTo>
                  <a:cubicBezTo>
                    <a:pt x="48899" y="5561"/>
                    <a:pt x="49423" y="5228"/>
                    <a:pt x="50769" y="5228"/>
                  </a:cubicBezTo>
                  <a:lnTo>
                    <a:pt x="50769" y="1"/>
                  </a:lnTo>
                  <a:cubicBezTo>
                    <a:pt x="47875" y="1"/>
                    <a:pt x="46280" y="1025"/>
                    <a:pt x="45113" y="1787"/>
                  </a:cubicBezTo>
                  <a:cubicBezTo>
                    <a:pt x="44173" y="2394"/>
                    <a:pt x="43649" y="2739"/>
                    <a:pt x="42303" y="2739"/>
                  </a:cubicBezTo>
                  <a:cubicBezTo>
                    <a:pt x="40958" y="2739"/>
                    <a:pt x="40434" y="2394"/>
                    <a:pt x="39493" y="1787"/>
                  </a:cubicBezTo>
                  <a:cubicBezTo>
                    <a:pt x="38327" y="1025"/>
                    <a:pt x="36731" y="1"/>
                    <a:pt x="33838" y="1"/>
                  </a:cubicBezTo>
                  <a:cubicBezTo>
                    <a:pt x="30957" y="1"/>
                    <a:pt x="29361" y="1049"/>
                    <a:pt x="28194" y="1787"/>
                  </a:cubicBezTo>
                  <a:cubicBezTo>
                    <a:pt x="27254" y="2394"/>
                    <a:pt x="26730" y="2739"/>
                    <a:pt x="25385" y="2739"/>
                  </a:cubicBezTo>
                  <a:cubicBezTo>
                    <a:pt x="24039" y="2739"/>
                    <a:pt x="23515" y="2394"/>
                    <a:pt x="22575" y="1787"/>
                  </a:cubicBezTo>
                  <a:cubicBezTo>
                    <a:pt x="21408" y="1025"/>
                    <a:pt x="19812" y="1"/>
                    <a:pt x="16919" y="1"/>
                  </a:cubicBezTo>
                  <a:cubicBezTo>
                    <a:pt x="14038" y="1"/>
                    <a:pt x="12442" y="1049"/>
                    <a:pt x="11276" y="1787"/>
                  </a:cubicBezTo>
                  <a:cubicBezTo>
                    <a:pt x="10335" y="2394"/>
                    <a:pt x="9811" y="2739"/>
                    <a:pt x="8466" y="2739"/>
                  </a:cubicBezTo>
                  <a:cubicBezTo>
                    <a:pt x="7120" y="2739"/>
                    <a:pt x="6596" y="2394"/>
                    <a:pt x="5656" y="1787"/>
                  </a:cubicBezTo>
                  <a:cubicBezTo>
                    <a:pt x="4489" y="1025"/>
                    <a:pt x="2894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7"/>
            <p:cNvSpPr/>
            <p:nvPr/>
          </p:nvSpPr>
          <p:spPr>
            <a:xfrm>
              <a:off x="4805650" y="3260350"/>
              <a:ext cx="1269225" cy="199150"/>
            </a:xfrm>
            <a:custGeom>
              <a:rect b="b" l="l" r="r" t="t"/>
              <a:pathLst>
                <a:path extrusionOk="0" h="7966" w="50769">
                  <a:moveTo>
                    <a:pt x="0" y="1"/>
                  </a:moveTo>
                  <a:lnTo>
                    <a:pt x="0" y="5227"/>
                  </a:lnTo>
                  <a:cubicBezTo>
                    <a:pt x="1346" y="5227"/>
                    <a:pt x="1870" y="5573"/>
                    <a:pt x="2822" y="6180"/>
                  </a:cubicBezTo>
                  <a:cubicBezTo>
                    <a:pt x="3989" y="6942"/>
                    <a:pt x="5584" y="7966"/>
                    <a:pt x="8466" y="7966"/>
                  </a:cubicBezTo>
                  <a:cubicBezTo>
                    <a:pt x="11347" y="7966"/>
                    <a:pt x="12943" y="6918"/>
                    <a:pt x="14109" y="6180"/>
                  </a:cubicBezTo>
                  <a:cubicBezTo>
                    <a:pt x="15062" y="5573"/>
                    <a:pt x="15574" y="5227"/>
                    <a:pt x="16919" y="5227"/>
                  </a:cubicBezTo>
                  <a:cubicBezTo>
                    <a:pt x="18265" y="5227"/>
                    <a:pt x="18788" y="5573"/>
                    <a:pt x="19741" y="6180"/>
                  </a:cubicBezTo>
                  <a:cubicBezTo>
                    <a:pt x="20908" y="6942"/>
                    <a:pt x="22503" y="7966"/>
                    <a:pt x="25385" y="7966"/>
                  </a:cubicBezTo>
                  <a:cubicBezTo>
                    <a:pt x="28266" y="7966"/>
                    <a:pt x="29861" y="6918"/>
                    <a:pt x="31028" y="6180"/>
                  </a:cubicBezTo>
                  <a:cubicBezTo>
                    <a:pt x="31981" y="5573"/>
                    <a:pt x="32493" y="5227"/>
                    <a:pt x="33838" y="5227"/>
                  </a:cubicBezTo>
                  <a:cubicBezTo>
                    <a:pt x="35195" y="5227"/>
                    <a:pt x="35707" y="5573"/>
                    <a:pt x="36660" y="6180"/>
                  </a:cubicBezTo>
                  <a:cubicBezTo>
                    <a:pt x="37827" y="6942"/>
                    <a:pt x="39422" y="7966"/>
                    <a:pt x="42303" y="7966"/>
                  </a:cubicBezTo>
                  <a:cubicBezTo>
                    <a:pt x="45185" y="7966"/>
                    <a:pt x="46780" y="6918"/>
                    <a:pt x="47947" y="6180"/>
                  </a:cubicBezTo>
                  <a:cubicBezTo>
                    <a:pt x="48899" y="5573"/>
                    <a:pt x="49423" y="5227"/>
                    <a:pt x="50769" y="5227"/>
                  </a:cubicBezTo>
                  <a:lnTo>
                    <a:pt x="50769" y="1"/>
                  </a:lnTo>
                  <a:cubicBezTo>
                    <a:pt x="47875" y="1"/>
                    <a:pt x="46280" y="1036"/>
                    <a:pt x="45113" y="1787"/>
                  </a:cubicBezTo>
                  <a:cubicBezTo>
                    <a:pt x="44173" y="2406"/>
                    <a:pt x="43649" y="2739"/>
                    <a:pt x="42303" y="2739"/>
                  </a:cubicBezTo>
                  <a:cubicBezTo>
                    <a:pt x="40958" y="2739"/>
                    <a:pt x="40434" y="2406"/>
                    <a:pt x="39493" y="1787"/>
                  </a:cubicBezTo>
                  <a:cubicBezTo>
                    <a:pt x="38327" y="1036"/>
                    <a:pt x="36731" y="1"/>
                    <a:pt x="33838" y="1"/>
                  </a:cubicBezTo>
                  <a:cubicBezTo>
                    <a:pt x="30957" y="1"/>
                    <a:pt x="29361" y="1036"/>
                    <a:pt x="28194" y="1787"/>
                  </a:cubicBezTo>
                  <a:cubicBezTo>
                    <a:pt x="27254" y="2406"/>
                    <a:pt x="26730" y="2739"/>
                    <a:pt x="25385" y="2739"/>
                  </a:cubicBezTo>
                  <a:cubicBezTo>
                    <a:pt x="24039" y="2739"/>
                    <a:pt x="23515" y="2406"/>
                    <a:pt x="22575" y="1787"/>
                  </a:cubicBezTo>
                  <a:cubicBezTo>
                    <a:pt x="21408" y="1036"/>
                    <a:pt x="19812" y="1"/>
                    <a:pt x="16919" y="1"/>
                  </a:cubicBezTo>
                  <a:cubicBezTo>
                    <a:pt x="14038" y="1"/>
                    <a:pt x="12442" y="1036"/>
                    <a:pt x="11276" y="1787"/>
                  </a:cubicBezTo>
                  <a:cubicBezTo>
                    <a:pt x="10335" y="2406"/>
                    <a:pt x="9811" y="2739"/>
                    <a:pt x="8466" y="2739"/>
                  </a:cubicBezTo>
                  <a:cubicBezTo>
                    <a:pt x="7120" y="2739"/>
                    <a:pt x="6596" y="2406"/>
                    <a:pt x="5656" y="1787"/>
                  </a:cubicBezTo>
                  <a:cubicBezTo>
                    <a:pt x="4489" y="1036"/>
                    <a:pt x="2894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8"/>
          <p:cNvSpPr txBox="1"/>
          <p:nvPr>
            <p:ph type="title"/>
          </p:nvPr>
        </p:nvSpPr>
        <p:spPr>
          <a:xfrm>
            <a:off x="1388100" y="1307100"/>
            <a:ext cx="63678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grpSp>
        <p:nvGrpSpPr>
          <p:cNvPr id="93" name="Google Shape;93;p8"/>
          <p:cNvGrpSpPr/>
          <p:nvPr/>
        </p:nvGrpSpPr>
        <p:grpSpPr>
          <a:xfrm rot="-5400000">
            <a:off x="4309982" y="-4442520"/>
            <a:ext cx="572695" cy="9412228"/>
            <a:chOff x="6539500" y="1042525"/>
            <a:chExt cx="346500" cy="3551650"/>
          </a:xfrm>
        </p:grpSpPr>
        <p:sp>
          <p:nvSpPr>
            <p:cNvPr id="94" name="Google Shape;94;p8"/>
            <p:cNvSpPr/>
            <p:nvPr/>
          </p:nvSpPr>
          <p:spPr>
            <a:xfrm>
              <a:off x="6539500" y="1042525"/>
              <a:ext cx="67000" cy="3551650"/>
            </a:xfrm>
            <a:custGeom>
              <a:rect b="b" l="l" r="r" t="t"/>
              <a:pathLst>
                <a:path extrusionOk="0" h="142066" w="2680">
                  <a:moveTo>
                    <a:pt x="0" y="0"/>
                  </a:moveTo>
                  <a:lnTo>
                    <a:pt x="0" y="142065"/>
                  </a:lnTo>
                  <a:lnTo>
                    <a:pt x="2679" y="142065"/>
                  </a:lnTo>
                  <a:lnTo>
                    <a:pt x="267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8"/>
            <p:cNvSpPr/>
            <p:nvPr/>
          </p:nvSpPr>
          <p:spPr>
            <a:xfrm>
              <a:off x="6679400" y="1042525"/>
              <a:ext cx="66700" cy="3551650"/>
            </a:xfrm>
            <a:custGeom>
              <a:rect b="b" l="l" r="r" t="t"/>
              <a:pathLst>
                <a:path extrusionOk="0" h="142066" w="2668">
                  <a:moveTo>
                    <a:pt x="0" y="0"/>
                  </a:moveTo>
                  <a:lnTo>
                    <a:pt x="0" y="142065"/>
                  </a:lnTo>
                  <a:lnTo>
                    <a:pt x="2667" y="142065"/>
                  </a:lnTo>
                  <a:lnTo>
                    <a:pt x="2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8"/>
            <p:cNvSpPr/>
            <p:nvPr/>
          </p:nvSpPr>
          <p:spPr>
            <a:xfrm>
              <a:off x="6819000" y="1042525"/>
              <a:ext cx="67000" cy="3551650"/>
            </a:xfrm>
            <a:custGeom>
              <a:rect b="b" l="l" r="r" t="t"/>
              <a:pathLst>
                <a:path extrusionOk="0" h="142066" w="2680">
                  <a:moveTo>
                    <a:pt x="0" y="0"/>
                  </a:moveTo>
                  <a:lnTo>
                    <a:pt x="0" y="142065"/>
                  </a:lnTo>
                  <a:lnTo>
                    <a:pt x="2679" y="142065"/>
                  </a:lnTo>
                  <a:lnTo>
                    <a:pt x="267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7" name="Google Shape;97;p8"/>
          <p:cNvSpPr/>
          <p:nvPr/>
        </p:nvSpPr>
        <p:spPr>
          <a:xfrm flipH="1">
            <a:off x="-2377380" y="-2122904"/>
            <a:ext cx="3377899" cy="3664562"/>
          </a:xfrm>
          <a:custGeom>
            <a:rect b="b" l="l" r="r" t="t"/>
            <a:pathLst>
              <a:path extrusionOk="0" h="99136" w="91381">
                <a:moveTo>
                  <a:pt x="77092" y="1"/>
                </a:moveTo>
                <a:cubicBezTo>
                  <a:pt x="75139" y="1"/>
                  <a:pt x="73192" y="742"/>
                  <a:pt x="71711" y="2223"/>
                </a:cubicBezTo>
                <a:lnTo>
                  <a:pt x="5191" y="68755"/>
                </a:lnTo>
                <a:cubicBezTo>
                  <a:pt x="1857" y="72065"/>
                  <a:pt x="0" y="76589"/>
                  <a:pt x="36" y="81292"/>
                </a:cubicBezTo>
                <a:cubicBezTo>
                  <a:pt x="48" y="86019"/>
                  <a:pt x="1941" y="90555"/>
                  <a:pt x="5298" y="93889"/>
                </a:cubicBezTo>
                <a:cubicBezTo>
                  <a:pt x="8800" y="97385"/>
                  <a:pt x="13392" y="99135"/>
                  <a:pt x="17968" y="99135"/>
                </a:cubicBezTo>
                <a:cubicBezTo>
                  <a:pt x="22494" y="99135"/>
                  <a:pt x="27005" y="97424"/>
                  <a:pt x="30432" y="93996"/>
                </a:cubicBezTo>
                <a:lnTo>
                  <a:pt x="32921" y="91508"/>
                </a:lnTo>
                <a:cubicBezTo>
                  <a:pt x="33111" y="91353"/>
                  <a:pt x="33302" y="91186"/>
                  <a:pt x="33480" y="90996"/>
                </a:cubicBezTo>
                <a:lnTo>
                  <a:pt x="88392" y="36084"/>
                </a:lnTo>
                <a:cubicBezTo>
                  <a:pt x="91381" y="33096"/>
                  <a:pt x="91369" y="28226"/>
                  <a:pt x="88344" y="25202"/>
                </a:cubicBezTo>
                <a:cubicBezTo>
                  <a:pt x="86829" y="23687"/>
                  <a:pt x="84844" y="22928"/>
                  <a:pt x="82865" y="22928"/>
                </a:cubicBezTo>
                <a:cubicBezTo>
                  <a:pt x="80909" y="22928"/>
                  <a:pt x="78959" y="23669"/>
                  <a:pt x="77474" y="25154"/>
                </a:cubicBezTo>
                <a:lnTo>
                  <a:pt x="19574" y="83054"/>
                </a:lnTo>
                <a:cubicBezTo>
                  <a:pt x="19090" y="83538"/>
                  <a:pt x="18452" y="83783"/>
                  <a:pt x="17813" y="83783"/>
                </a:cubicBezTo>
                <a:cubicBezTo>
                  <a:pt x="17210" y="83783"/>
                  <a:pt x="16607" y="83565"/>
                  <a:pt x="16133" y="83126"/>
                </a:cubicBezTo>
                <a:cubicBezTo>
                  <a:pt x="15657" y="82661"/>
                  <a:pt x="15383" y="82030"/>
                  <a:pt x="15371" y="81364"/>
                </a:cubicBezTo>
                <a:cubicBezTo>
                  <a:pt x="15371" y="80721"/>
                  <a:pt x="15621" y="80102"/>
                  <a:pt x="16085" y="79649"/>
                </a:cubicBezTo>
                <a:lnTo>
                  <a:pt x="82606" y="13129"/>
                </a:lnTo>
                <a:cubicBezTo>
                  <a:pt x="85582" y="10152"/>
                  <a:pt x="85570" y="5283"/>
                  <a:pt x="82558" y="2271"/>
                </a:cubicBezTo>
                <a:cubicBezTo>
                  <a:pt x="81044" y="757"/>
                  <a:pt x="79065" y="1"/>
                  <a:pt x="7709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8" name="Google Shape;98;p8"/>
          <p:cNvGrpSpPr/>
          <p:nvPr/>
        </p:nvGrpSpPr>
        <p:grpSpPr>
          <a:xfrm flipH="1" rot="10800000">
            <a:off x="6854276" y="-543396"/>
            <a:ext cx="3304431" cy="2359299"/>
            <a:chOff x="6398434" y="3874100"/>
            <a:chExt cx="2343070" cy="1672905"/>
          </a:xfrm>
        </p:grpSpPr>
        <p:sp>
          <p:nvSpPr>
            <p:cNvPr id="99" name="Google Shape;99;p8"/>
            <p:cNvSpPr/>
            <p:nvPr/>
          </p:nvSpPr>
          <p:spPr>
            <a:xfrm rot="-8100197">
              <a:off x="7743857" y="3688660"/>
              <a:ext cx="322197" cy="2043785"/>
            </a:xfrm>
            <a:custGeom>
              <a:rect b="b" l="l" r="r" t="t"/>
              <a:pathLst>
                <a:path extrusionOk="0" h="66319" w="10455">
                  <a:moveTo>
                    <a:pt x="1" y="1"/>
                  </a:moveTo>
                  <a:lnTo>
                    <a:pt x="1" y="61091"/>
                  </a:lnTo>
                  <a:cubicBezTo>
                    <a:pt x="1" y="63985"/>
                    <a:pt x="2334" y="66318"/>
                    <a:pt x="5227" y="66318"/>
                  </a:cubicBezTo>
                  <a:cubicBezTo>
                    <a:pt x="8109" y="66318"/>
                    <a:pt x="10454" y="63973"/>
                    <a:pt x="10454" y="61091"/>
                  </a:cubicBezTo>
                  <a:lnTo>
                    <a:pt x="1045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8"/>
            <p:cNvSpPr/>
            <p:nvPr/>
          </p:nvSpPr>
          <p:spPr>
            <a:xfrm rot="-8100197">
              <a:off x="6712576" y="4517273"/>
              <a:ext cx="322197" cy="1021908"/>
            </a:xfrm>
            <a:custGeom>
              <a:rect b="b" l="l" r="r" t="t"/>
              <a:pathLst>
                <a:path extrusionOk="0" h="33160" w="10455">
                  <a:moveTo>
                    <a:pt x="1" y="0"/>
                  </a:moveTo>
                  <a:lnTo>
                    <a:pt x="1" y="27932"/>
                  </a:lnTo>
                  <a:cubicBezTo>
                    <a:pt x="1" y="30826"/>
                    <a:pt x="2334" y="33159"/>
                    <a:pt x="5228" y="33159"/>
                  </a:cubicBezTo>
                  <a:cubicBezTo>
                    <a:pt x="8109" y="33159"/>
                    <a:pt x="10454" y="30814"/>
                    <a:pt x="10454" y="27932"/>
                  </a:cubicBezTo>
                  <a:lnTo>
                    <a:pt x="1045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1" name="Google Shape;101;p8"/>
          <p:cNvGrpSpPr/>
          <p:nvPr/>
        </p:nvGrpSpPr>
        <p:grpSpPr>
          <a:xfrm flipH="1" rot="5400000">
            <a:off x="8214086" y="4184278"/>
            <a:ext cx="1269225" cy="740575"/>
            <a:chOff x="4805650" y="2718925"/>
            <a:chExt cx="1269225" cy="740575"/>
          </a:xfrm>
        </p:grpSpPr>
        <p:sp>
          <p:nvSpPr>
            <p:cNvPr id="102" name="Google Shape;102;p8"/>
            <p:cNvSpPr/>
            <p:nvPr/>
          </p:nvSpPr>
          <p:spPr>
            <a:xfrm>
              <a:off x="4805650" y="2718925"/>
              <a:ext cx="1269225" cy="198850"/>
            </a:xfrm>
            <a:custGeom>
              <a:rect b="b" l="l" r="r" t="t"/>
              <a:pathLst>
                <a:path extrusionOk="0" h="7954" w="50769">
                  <a:moveTo>
                    <a:pt x="0" y="0"/>
                  </a:moveTo>
                  <a:lnTo>
                    <a:pt x="0" y="5227"/>
                  </a:lnTo>
                  <a:cubicBezTo>
                    <a:pt x="1346" y="5227"/>
                    <a:pt x="1870" y="5560"/>
                    <a:pt x="2822" y="6168"/>
                  </a:cubicBezTo>
                  <a:cubicBezTo>
                    <a:pt x="3989" y="6930"/>
                    <a:pt x="5584" y="7954"/>
                    <a:pt x="8466" y="7954"/>
                  </a:cubicBezTo>
                  <a:cubicBezTo>
                    <a:pt x="11347" y="7954"/>
                    <a:pt x="12943" y="6930"/>
                    <a:pt x="14109" y="6168"/>
                  </a:cubicBezTo>
                  <a:cubicBezTo>
                    <a:pt x="15062" y="5560"/>
                    <a:pt x="15574" y="5227"/>
                    <a:pt x="16919" y="5227"/>
                  </a:cubicBezTo>
                  <a:cubicBezTo>
                    <a:pt x="18265" y="5227"/>
                    <a:pt x="18788" y="5560"/>
                    <a:pt x="19741" y="6168"/>
                  </a:cubicBezTo>
                  <a:cubicBezTo>
                    <a:pt x="20908" y="6930"/>
                    <a:pt x="22503" y="7954"/>
                    <a:pt x="25385" y="7954"/>
                  </a:cubicBezTo>
                  <a:cubicBezTo>
                    <a:pt x="28266" y="7954"/>
                    <a:pt x="29861" y="6930"/>
                    <a:pt x="31028" y="6168"/>
                  </a:cubicBezTo>
                  <a:cubicBezTo>
                    <a:pt x="31981" y="5560"/>
                    <a:pt x="32493" y="5227"/>
                    <a:pt x="33838" y="5227"/>
                  </a:cubicBezTo>
                  <a:cubicBezTo>
                    <a:pt x="35195" y="5227"/>
                    <a:pt x="35707" y="5560"/>
                    <a:pt x="36660" y="6168"/>
                  </a:cubicBezTo>
                  <a:cubicBezTo>
                    <a:pt x="37827" y="6930"/>
                    <a:pt x="39422" y="7954"/>
                    <a:pt x="42303" y="7954"/>
                  </a:cubicBezTo>
                  <a:cubicBezTo>
                    <a:pt x="45185" y="7954"/>
                    <a:pt x="46780" y="6930"/>
                    <a:pt x="47947" y="6168"/>
                  </a:cubicBezTo>
                  <a:cubicBezTo>
                    <a:pt x="48899" y="5560"/>
                    <a:pt x="49423" y="5227"/>
                    <a:pt x="50769" y="5227"/>
                  </a:cubicBezTo>
                  <a:lnTo>
                    <a:pt x="50769" y="0"/>
                  </a:lnTo>
                  <a:cubicBezTo>
                    <a:pt x="47875" y="0"/>
                    <a:pt x="46280" y="1024"/>
                    <a:pt x="45113" y="1786"/>
                  </a:cubicBezTo>
                  <a:cubicBezTo>
                    <a:pt x="44173" y="2393"/>
                    <a:pt x="43649" y="2727"/>
                    <a:pt x="42303" y="2727"/>
                  </a:cubicBezTo>
                  <a:cubicBezTo>
                    <a:pt x="40958" y="2727"/>
                    <a:pt x="40434" y="2393"/>
                    <a:pt x="39493" y="1786"/>
                  </a:cubicBezTo>
                  <a:cubicBezTo>
                    <a:pt x="38327" y="1024"/>
                    <a:pt x="36731" y="0"/>
                    <a:pt x="33838" y="0"/>
                  </a:cubicBezTo>
                  <a:cubicBezTo>
                    <a:pt x="30957" y="0"/>
                    <a:pt x="29361" y="1036"/>
                    <a:pt x="28194" y="1786"/>
                  </a:cubicBezTo>
                  <a:cubicBezTo>
                    <a:pt x="27254" y="2393"/>
                    <a:pt x="26730" y="2727"/>
                    <a:pt x="25385" y="2727"/>
                  </a:cubicBezTo>
                  <a:cubicBezTo>
                    <a:pt x="24039" y="2727"/>
                    <a:pt x="23515" y="2393"/>
                    <a:pt x="22575" y="1786"/>
                  </a:cubicBezTo>
                  <a:cubicBezTo>
                    <a:pt x="21408" y="1024"/>
                    <a:pt x="19812" y="0"/>
                    <a:pt x="16919" y="0"/>
                  </a:cubicBezTo>
                  <a:cubicBezTo>
                    <a:pt x="14038" y="0"/>
                    <a:pt x="12442" y="1036"/>
                    <a:pt x="11276" y="1786"/>
                  </a:cubicBezTo>
                  <a:cubicBezTo>
                    <a:pt x="10335" y="2393"/>
                    <a:pt x="9811" y="2727"/>
                    <a:pt x="8466" y="2727"/>
                  </a:cubicBezTo>
                  <a:cubicBezTo>
                    <a:pt x="7120" y="2727"/>
                    <a:pt x="6596" y="2393"/>
                    <a:pt x="5656" y="1786"/>
                  </a:cubicBezTo>
                  <a:cubicBezTo>
                    <a:pt x="4489" y="1024"/>
                    <a:pt x="2894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8"/>
            <p:cNvSpPr/>
            <p:nvPr/>
          </p:nvSpPr>
          <p:spPr>
            <a:xfrm>
              <a:off x="4805650" y="2989775"/>
              <a:ext cx="1269225" cy="199175"/>
            </a:xfrm>
            <a:custGeom>
              <a:rect b="b" l="l" r="r" t="t"/>
              <a:pathLst>
                <a:path extrusionOk="0" h="7967" w="50769">
                  <a:moveTo>
                    <a:pt x="0" y="1"/>
                  </a:moveTo>
                  <a:lnTo>
                    <a:pt x="0" y="5228"/>
                  </a:lnTo>
                  <a:cubicBezTo>
                    <a:pt x="1346" y="5228"/>
                    <a:pt x="1870" y="5561"/>
                    <a:pt x="2822" y="6180"/>
                  </a:cubicBezTo>
                  <a:cubicBezTo>
                    <a:pt x="3989" y="6930"/>
                    <a:pt x="5584" y="7966"/>
                    <a:pt x="8466" y="7966"/>
                  </a:cubicBezTo>
                  <a:cubicBezTo>
                    <a:pt x="11347" y="7966"/>
                    <a:pt x="12943" y="6918"/>
                    <a:pt x="14109" y="6180"/>
                  </a:cubicBezTo>
                  <a:cubicBezTo>
                    <a:pt x="15062" y="5561"/>
                    <a:pt x="15574" y="5228"/>
                    <a:pt x="16919" y="5228"/>
                  </a:cubicBezTo>
                  <a:cubicBezTo>
                    <a:pt x="18265" y="5228"/>
                    <a:pt x="18788" y="5561"/>
                    <a:pt x="19741" y="6180"/>
                  </a:cubicBezTo>
                  <a:cubicBezTo>
                    <a:pt x="20908" y="6930"/>
                    <a:pt x="22503" y="7966"/>
                    <a:pt x="25385" y="7966"/>
                  </a:cubicBezTo>
                  <a:cubicBezTo>
                    <a:pt x="28266" y="7966"/>
                    <a:pt x="29861" y="6918"/>
                    <a:pt x="31028" y="6180"/>
                  </a:cubicBezTo>
                  <a:cubicBezTo>
                    <a:pt x="31981" y="5561"/>
                    <a:pt x="32493" y="5228"/>
                    <a:pt x="33838" y="5228"/>
                  </a:cubicBezTo>
                  <a:cubicBezTo>
                    <a:pt x="35195" y="5228"/>
                    <a:pt x="35707" y="5561"/>
                    <a:pt x="36660" y="6180"/>
                  </a:cubicBezTo>
                  <a:cubicBezTo>
                    <a:pt x="37827" y="6930"/>
                    <a:pt x="39422" y="7966"/>
                    <a:pt x="42303" y="7966"/>
                  </a:cubicBezTo>
                  <a:cubicBezTo>
                    <a:pt x="45185" y="7966"/>
                    <a:pt x="46780" y="6918"/>
                    <a:pt x="47947" y="6180"/>
                  </a:cubicBezTo>
                  <a:cubicBezTo>
                    <a:pt x="48899" y="5561"/>
                    <a:pt x="49423" y="5228"/>
                    <a:pt x="50769" y="5228"/>
                  </a:cubicBezTo>
                  <a:lnTo>
                    <a:pt x="50769" y="1"/>
                  </a:lnTo>
                  <a:cubicBezTo>
                    <a:pt x="47875" y="1"/>
                    <a:pt x="46280" y="1025"/>
                    <a:pt x="45113" y="1787"/>
                  </a:cubicBezTo>
                  <a:cubicBezTo>
                    <a:pt x="44173" y="2394"/>
                    <a:pt x="43649" y="2739"/>
                    <a:pt x="42303" y="2739"/>
                  </a:cubicBezTo>
                  <a:cubicBezTo>
                    <a:pt x="40958" y="2739"/>
                    <a:pt x="40434" y="2394"/>
                    <a:pt x="39493" y="1787"/>
                  </a:cubicBezTo>
                  <a:cubicBezTo>
                    <a:pt x="38327" y="1025"/>
                    <a:pt x="36731" y="1"/>
                    <a:pt x="33838" y="1"/>
                  </a:cubicBezTo>
                  <a:cubicBezTo>
                    <a:pt x="30957" y="1"/>
                    <a:pt x="29361" y="1049"/>
                    <a:pt x="28194" y="1787"/>
                  </a:cubicBezTo>
                  <a:cubicBezTo>
                    <a:pt x="27254" y="2394"/>
                    <a:pt x="26730" y="2739"/>
                    <a:pt x="25385" y="2739"/>
                  </a:cubicBezTo>
                  <a:cubicBezTo>
                    <a:pt x="24039" y="2739"/>
                    <a:pt x="23515" y="2394"/>
                    <a:pt x="22575" y="1787"/>
                  </a:cubicBezTo>
                  <a:cubicBezTo>
                    <a:pt x="21408" y="1025"/>
                    <a:pt x="19812" y="1"/>
                    <a:pt x="16919" y="1"/>
                  </a:cubicBezTo>
                  <a:cubicBezTo>
                    <a:pt x="14038" y="1"/>
                    <a:pt x="12442" y="1049"/>
                    <a:pt x="11276" y="1787"/>
                  </a:cubicBezTo>
                  <a:cubicBezTo>
                    <a:pt x="10335" y="2394"/>
                    <a:pt x="9811" y="2739"/>
                    <a:pt x="8466" y="2739"/>
                  </a:cubicBezTo>
                  <a:cubicBezTo>
                    <a:pt x="7120" y="2739"/>
                    <a:pt x="6596" y="2394"/>
                    <a:pt x="5656" y="1787"/>
                  </a:cubicBezTo>
                  <a:cubicBezTo>
                    <a:pt x="4489" y="1025"/>
                    <a:pt x="2894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8"/>
            <p:cNvSpPr/>
            <p:nvPr/>
          </p:nvSpPr>
          <p:spPr>
            <a:xfrm>
              <a:off x="4805650" y="3260350"/>
              <a:ext cx="1269225" cy="199150"/>
            </a:xfrm>
            <a:custGeom>
              <a:rect b="b" l="l" r="r" t="t"/>
              <a:pathLst>
                <a:path extrusionOk="0" h="7966" w="50769">
                  <a:moveTo>
                    <a:pt x="0" y="1"/>
                  </a:moveTo>
                  <a:lnTo>
                    <a:pt x="0" y="5227"/>
                  </a:lnTo>
                  <a:cubicBezTo>
                    <a:pt x="1346" y="5227"/>
                    <a:pt x="1870" y="5573"/>
                    <a:pt x="2822" y="6180"/>
                  </a:cubicBezTo>
                  <a:cubicBezTo>
                    <a:pt x="3989" y="6942"/>
                    <a:pt x="5584" y="7966"/>
                    <a:pt x="8466" y="7966"/>
                  </a:cubicBezTo>
                  <a:cubicBezTo>
                    <a:pt x="11347" y="7966"/>
                    <a:pt x="12943" y="6918"/>
                    <a:pt x="14109" y="6180"/>
                  </a:cubicBezTo>
                  <a:cubicBezTo>
                    <a:pt x="15062" y="5573"/>
                    <a:pt x="15574" y="5227"/>
                    <a:pt x="16919" y="5227"/>
                  </a:cubicBezTo>
                  <a:cubicBezTo>
                    <a:pt x="18265" y="5227"/>
                    <a:pt x="18788" y="5573"/>
                    <a:pt x="19741" y="6180"/>
                  </a:cubicBezTo>
                  <a:cubicBezTo>
                    <a:pt x="20908" y="6942"/>
                    <a:pt x="22503" y="7966"/>
                    <a:pt x="25385" y="7966"/>
                  </a:cubicBezTo>
                  <a:cubicBezTo>
                    <a:pt x="28266" y="7966"/>
                    <a:pt x="29861" y="6918"/>
                    <a:pt x="31028" y="6180"/>
                  </a:cubicBezTo>
                  <a:cubicBezTo>
                    <a:pt x="31981" y="5573"/>
                    <a:pt x="32493" y="5227"/>
                    <a:pt x="33838" y="5227"/>
                  </a:cubicBezTo>
                  <a:cubicBezTo>
                    <a:pt x="35195" y="5227"/>
                    <a:pt x="35707" y="5573"/>
                    <a:pt x="36660" y="6180"/>
                  </a:cubicBezTo>
                  <a:cubicBezTo>
                    <a:pt x="37827" y="6942"/>
                    <a:pt x="39422" y="7966"/>
                    <a:pt x="42303" y="7966"/>
                  </a:cubicBezTo>
                  <a:cubicBezTo>
                    <a:pt x="45185" y="7966"/>
                    <a:pt x="46780" y="6918"/>
                    <a:pt x="47947" y="6180"/>
                  </a:cubicBezTo>
                  <a:cubicBezTo>
                    <a:pt x="48899" y="5573"/>
                    <a:pt x="49423" y="5227"/>
                    <a:pt x="50769" y="5227"/>
                  </a:cubicBezTo>
                  <a:lnTo>
                    <a:pt x="50769" y="1"/>
                  </a:lnTo>
                  <a:cubicBezTo>
                    <a:pt x="47875" y="1"/>
                    <a:pt x="46280" y="1036"/>
                    <a:pt x="45113" y="1787"/>
                  </a:cubicBezTo>
                  <a:cubicBezTo>
                    <a:pt x="44173" y="2406"/>
                    <a:pt x="43649" y="2739"/>
                    <a:pt x="42303" y="2739"/>
                  </a:cubicBezTo>
                  <a:cubicBezTo>
                    <a:pt x="40958" y="2739"/>
                    <a:pt x="40434" y="2406"/>
                    <a:pt x="39493" y="1787"/>
                  </a:cubicBezTo>
                  <a:cubicBezTo>
                    <a:pt x="38327" y="1036"/>
                    <a:pt x="36731" y="1"/>
                    <a:pt x="33838" y="1"/>
                  </a:cubicBezTo>
                  <a:cubicBezTo>
                    <a:pt x="30957" y="1"/>
                    <a:pt x="29361" y="1036"/>
                    <a:pt x="28194" y="1787"/>
                  </a:cubicBezTo>
                  <a:cubicBezTo>
                    <a:pt x="27254" y="2406"/>
                    <a:pt x="26730" y="2739"/>
                    <a:pt x="25385" y="2739"/>
                  </a:cubicBezTo>
                  <a:cubicBezTo>
                    <a:pt x="24039" y="2739"/>
                    <a:pt x="23515" y="2406"/>
                    <a:pt x="22575" y="1787"/>
                  </a:cubicBezTo>
                  <a:cubicBezTo>
                    <a:pt x="21408" y="1036"/>
                    <a:pt x="19812" y="1"/>
                    <a:pt x="16919" y="1"/>
                  </a:cubicBezTo>
                  <a:cubicBezTo>
                    <a:pt x="14038" y="1"/>
                    <a:pt x="12442" y="1036"/>
                    <a:pt x="11276" y="1787"/>
                  </a:cubicBezTo>
                  <a:cubicBezTo>
                    <a:pt x="10335" y="2406"/>
                    <a:pt x="9811" y="2739"/>
                    <a:pt x="8466" y="2739"/>
                  </a:cubicBezTo>
                  <a:cubicBezTo>
                    <a:pt x="7120" y="2739"/>
                    <a:pt x="6596" y="2406"/>
                    <a:pt x="5656" y="1787"/>
                  </a:cubicBezTo>
                  <a:cubicBezTo>
                    <a:pt x="4489" y="1036"/>
                    <a:pt x="2894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9"/>
          <p:cNvSpPr txBox="1"/>
          <p:nvPr>
            <p:ph type="title"/>
          </p:nvPr>
        </p:nvSpPr>
        <p:spPr>
          <a:xfrm>
            <a:off x="2976700" y="1293100"/>
            <a:ext cx="46611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07" name="Google Shape;107;p9"/>
          <p:cNvSpPr txBox="1"/>
          <p:nvPr>
            <p:ph idx="1" type="subTitle"/>
          </p:nvPr>
        </p:nvSpPr>
        <p:spPr>
          <a:xfrm>
            <a:off x="2976750" y="2168600"/>
            <a:ext cx="4661100" cy="168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08" name="Google Shape;108;p9"/>
          <p:cNvSpPr/>
          <p:nvPr/>
        </p:nvSpPr>
        <p:spPr>
          <a:xfrm flipH="1" rot="-2700075">
            <a:off x="-157868" y="3504270"/>
            <a:ext cx="846457" cy="2684699"/>
          </a:xfrm>
          <a:custGeom>
            <a:rect b="b" l="l" r="r" t="t"/>
            <a:pathLst>
              <a:path extrusionOk="0" h="33160" w="10455">
                <a:moveTo>
                  <a:pt x="1" y="0"/>
                </a:moveTo>
                <a:lnTo>
                  <a:pt x="1" y="27932"/>
                </a:lnTo>
                <a:cubicBezTo>
                  <a:pt x="1" y="30826"/>
                  <a:pt x="2334" y="33159"/>
                  <a:pt x="5228" y="33159"/>
                </a:cubicBezTo>
                <a:cubicBezTo>
                  <a:pt x="8109" y="33159"/>
                  <a:pt x="10454" y="30814"/>
                  <a:pt x="10454" y="27932"/>
                </a:cubicBezTo>
                <a:lnTo>
                  <a:pt x="1045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9" name="Google Shape;109;p9"/>
          <p:cNvGrpSpPr/>
          <p:nvPr/>
        </p:nvGrpSpPr>
        <p:grpSpPr>
          <a:xfrm flipH="1">
            <a:off x="105210" y="-377847"/>
            <a:ext cx="613790" cy="6291393"/>
            <a:chOff x="6539500" y="1042525"/>
            <a:chExt cx="346500" cy="3551650"/>
          </a:xfrm>
        </p:grpSpPr>
        <p:sp>
          <p:nvSpPr>
            <p:cNvPr id="110" name="Google Shape;110;p9"/>
            <p:cNvSpPr/>
            <p:nvPr/>
          </p:nvSpPr>
          <p:spPr>
            <a:xfrm>
              <a:off x="6539500" y="1042525"/>
              <a:ext cx="67000" cy="3551650"/>
            </a:xfrm>
            <a:custGeom>
              <a:rect b="b" l="l" r="r" t="t"/>
              <a:pathLst>
                <a:path extrusionOk="0" h="142066" w="2680">
                  <a:moveTo>
                    <a:pt x="0" y="0"/>
                  </a:moveTo>
                  <a:lnTo>
                    <a:pt x="0" y="142065"/>
                  </a:lnTo>
                  <a:lnTo>
                    <a:pt x="2679" y="142065"/>
                  </a:lnTo>
                  <a:lnTo>
                    <a:pt x="267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9"/>
            <p:cNvSpPr/>
            <p:nvPr/>
          </p:nvSpPr>
          <p:spPr>
            <a:xfrm>
              <a:off x="6679400" y="1042525"/>
              <a:ext cx="66700" cy="3551650"/>
            </a:xfrm>
            <a:custGeom>
              <a:rect b="b" l="l" r="r" t="t"/>
              <a:pathLst>
                <a:path extrusionOk="0" h="142066" w="2668">
                  <a:moveTo>
                    <a:pt x="0" y="0"/>
                  </a:moveTo>
                  <a:lnTo>
                    <a:pt x="0" y="142065"/>
                  </a:lnTo>
                  <a:lnTo>
                    <a:pt x="2667" y="142065"/>
                  </a:lnTo>
                  <a:lnTo>
                    <a:pt x="2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9"/>
            <p:cNvSpPr/>
            <p:nvPr/>
          </p:nvSpPr>
          <p:spPr>
            <a:xfrm>
              <a:off x="6819000" y="1042525"/>
              <a:ext cx="67000" cy="3551650"/>
            </a:xfrm>
            <a:custGeom>
              <a:rect b="b" l="l" r="r" t="t"/>
              <a:pathLst>
                <a:path extrusionOk="0" h="142066" w="2680">
                  <a:moveTo>
                    <a:pt x="0" y="0"/>
                  </a:moveTo>
                  <a:lnTo>
                    <a:pt x="0" y="142065"/>
                  </a:lnTo>
                  <a:lnTo>
                    <a:pt x="2679" y="142065"/>
                  </a:lnTo>
                  <a:lnTo>
                    <a:pt x="267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3" name="Google Shape;113;p9"/>
          <p:cNvSpPr/>
          <p:nvPr/>
        </p:nvSpPr>
        <p:spPr>
          <a:xfrm flipH="1">
            <a:off x="-553245" y="-1775075"/>
            <a:ext cx="2284525" cy="2478400"/>
          </a:xfrm>
          <a:custGeom>
            <a:rect b="b" l="l" r="r" t="t"/>
            <a:pathLst>
              <a:path extrusionOk="0" h="99136" w="91381">
                <a:moveTo>
                  <a:pt x="77092" y="1"/>
                </a:moveTo>
                <a:cubicBezTo>
                  <a:pt x="75139" y="1"/>
                  <a:pt x="73192" y="742"/>
                  <a:pt x="71711" y="2223"/>
                </a:cubicBezTo>
                <a:lnTo>
                  <a:pt x="5191" y="68755"/>
                </a:lnTo>
                <a:cubicBezTo>
                  <a:pt x="1857" y="72065"/>
                  <a:pt x="0" y="76589"/>
                  <a:pt x="36" y="81292"/>
                </a:cubicBezTo>
                <a:cubicBezTo>
                  <a:pt x="48" y="86019"/>
                  <a:pt x="1941" y="90555"/>
                  <a:pt x="5298" y="93889"/>
                </a:cubicBezTo>
                <a:cubicBezTo>
                  <a:pt x="8800" y="97385"/>
                  <a:pt x="13392" y="99135"/>
                  <a:pt x="17968" y="99135"/>
                </a:cubicBezTo>
                <a:cubicBezTo>
                  <a:pt x="22494" y="99135"/>
                  <a:pt x="27005" y="97424"/>
                  <a:pt x="30432" y="93996"/>
                </a:cubicBezTo>
                <a:lnTo>
                  <a:pt x="32921" y="91508"/>
                </a:lnTo>
                <a:cubicBezTo>
                  <a:pt x="33111" y="91353"/>
                  <a:pt x="33302" y="91186"/>
                  <a:pt x="33480" y="90996"/>
                </a:cubicBezTo>
                <a:lnTo>
                  <a:pt x="88392" y="36084"/>
                </a:lnTo>
                <a:cubicBezTo>
                  <a:pt x="91381" y="33096"/>
                  <a:pt x="91369" y="28226"/>
                  <a:pt x="88344" y="25202"/>
                </a:cubicBezTo>
                <a:cubicBezTo>
                  <a:pt x="86829" y="23687"/>
                  <a:pt x="84844" y="22928"/>
                  <a:pt x="82865" y="22928"/>
                </a:cubicBezTo>
                <a:cubicBezTo>
                  <a:pt x="80909" y="22928"/>
                  <a:pt x="78959" y="23669"/>
                  <a:pt x="77474" y="25154"/>
                </a:cubicBezTo>
                <a:lnTo>
                  <a:pt x="19574" y="83054"/>
                </a:lnTo>
                <a:cubicBezTo>
                  <a:pt x="19090" y="83538"/>
                  <a:pt x="18452" y="83783"/>
                  <a:pt x="17813" y="83783"/>
                </a:cubicBezTo>
                <a:cubicBezTo>
                  <a:pt x="17210" y="83783"/>
                  <a:pt x="16607" y="83565"/>
                  <a:pt x="16133" y="83126"/>
                </a:cubicBezTo>
                <a:cubicBezTo>
                  <a:pt x="15657" y="82661"/>
                  <a:pt x="15383" y="82030"/>
                  <a:pt x="15371" y="81364"/>
                </a:cubicBezTo>
                <a:cubicBezTo>
                  <a:pt x="15371" y="80721"/>
                  <a:pt x="15621" y="80102"/>
                  <a:pt x="16085" y="79649"/>
                </a:cubicBezTo>
                <a:lnTo>
                  <a:pt x="82606" y="13129"/>
                </a:lnTo>
                <a:cubicBezTo>
                  <a:pt x="85582" y="10152"/>
                  <a:pt x="85570" y="5283"/>
                  <a:pt x="82558" y="2271"/>
                </a:cubicBezTo>
                <a:cubicBezTo>
                  <a:pt x="81044" y="757"/>
                  <a:pt x="79065" y="1"/>
                  <a:pt x="7709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4" name="Google Shape;114;p9"/>
          <p:cNvGrpSpPr/>
          <p:nvPr/>
        </p:nvGrpSpPr>
        <p:grpSpPr>
          <a:xfrm>
            <a:off x="7484250" y="4608499"/>
            <a:ext cx="1088650" cy="201300"/>
            <a:chOff x="2678325" y="4703600"/>
            <a:chExt cx="1088650" cy="201300"/>
          </a:xfrm>
        </p:grpSpPr>
        <p:sp>
          <p:nvSpPr>
            <p:cNvPr id="115" name="Google Shape;115;p9"/>
            <p:cNvSpPr/>
            <p:nvPr/>
          </p:nvSpPr>
          <p:spPr>
            <a:xfrm>
              <a:off x="2678325" y="4703600"/>
              <a:ext cx="201300" cy="201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9"/>
            <p:cNvSpPr/>
            <p:nvPr/>
          </p:nvSpPr>
          <p:spPr>
            <a:xfrm>
              <a:off x="3106250" y="4703600"/>
              <a:ext cx="201300" cy="201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9"/>
            <p:cNvSpPr/>
            <p:nvPr/>
          </p:nvSpPr>
          <p:spPr>
            <a:xfrm>
              <a:off x="3534175" y="4703600"/>
              <a:ext cx="232800" cy="201300"/>
            </a:xfrm>
            <a:prstGeom prst="triangl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0"/>
          <p:cNvSpPr txBox="1"/>
          <p:nvPr>
            <p:ph type="title"/>
          </p:nvPr>
        </p:nvSpPr>
        <p:spPr>
          <a:xfrm>
            <a:off x="720000" y="3984750"/>
            <a:ext cx="7704000" cy="623700"/>
          </a:xfrm>
          <a:prstGeom prst="rect">
            <a:avLst/>
          </a:prstGeom>
          <a:solidFill>
            <a:schemeClr val="accent1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23" Type="http://schemas.openxmlformats.org/officeDocument/2006/relationships/theme" Target="../theme/theme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5100" y="445025"/>
            <a:ext cx="7713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yne"/>
              <a:buNone/>
              <a:defRPr b="1" sz="30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b="1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b="1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b="1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b="1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b="1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b="1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b="1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b="1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5100" y="1152475"/>
            <a:ext cx="7713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ap"/>
              <a:buChar char="●"/>
              <a:defRPr sz="12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1pPr>
            <a:lvl2pPr indent="-3048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ap"/>
              <a:buChar char="○"/>
              <a:defRPr sz="12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2pPr>
            <a:lvl3pPr indent="-3048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ap"/>
              <a:buChar char="■"/>
              <a:defRPr sz="12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3pPr>
            <a:lvl4pPr indent="-3048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ap"/>
              <a:buChar char="●"/>
              <a:defRPr sz="12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4pPr>
            <a:lvl5pPr indent="-3048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ap"/>
              <a:buChar char="○"/>
              <a:defRPr sz="12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5pPr>
            <a:lvl6pPr indent="-3048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ap"/>
              <a:buChar char="■"/>
              <a:defRPr sz="12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6pPr>
            <a:lvl7pPr indent="-3048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ap"/>
              <a:buChar char="●"/>
              <a:defRPr sz="12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7pPr>
            <a:lvl8pPr indent="-3048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ap"/>
              <a:buChar char="○"/>
              <a:defRPr sz="12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8pPr>
            <a:lvl9pPr indent="-3048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ap"/>
              <a:buChar char="■"/>
              <a:defRPr sz="12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Relationship Id="rId4" Type="http://schemas.openxmlformats.org/officeDocument/2006/relationships/image" Target="../media/image6.png"/><Relationship Id="rId5" Type="http://schemas.openxmlformats.org/officeDocument/2006/relationships/image" Target="../media/image17.png"/><Relationship Id="rId6" Type="http://schemas.openxmlformats.org/officeDocument/2006/relationships/image" Target="../media/image1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Relationship Id="rId4" Type="http://schemas.openxmlformats.org/officeDocument/2006/relationships/image" Target="../media/image27.png"/><Relationship Id="rId5" Type="http://schemas.openxmlformats.org/officeDocument/2006/relationships/image" Target="../media/image22.png"/><Relationship Id="rId6" Type="http://schemas.openxmlformats.org/officeDocument/2006/relationships/image" Target="../media/image2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9.png"/><Relationship Id="rId4" Type="http://schemas.openxmlformats.org/officeDocument/2006/relationships/image" Target="../media/image14.png"/><Relationship Id="rId5" Type="http://schemas.openxmlformats.org/officeDocument/2006/relationships/image" Target="../media/image1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4.png"/><Relationship Id="rId4" Type="http://schemas.openxmlformats.org/officeDocument/2006/relationships/image" Target="../media/image2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png"/><Relationship Id="rId4" Type="http://schemas.openxmlformats.org/officeDocument/2006/relationships/image" Target="../media/image2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1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8.png"/><Relationship Id="rId4" Type="http://schemas.openxmlformats.org/officeDocument/2006/relationships/image" Target="../media/image10.png"/><Relationship Id="rId5" Type="http://schemas.openxmlformats.org/officeDocument/2006/relationships/image" Target="../media/image1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Relationship Id="rId4" Type="http://schemas.openxmlformats.org/officeDocument/2006/relationships/image" Target="../media/image28.png"/><Relationship Id="rId5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6.png"/><Relationship Id="rId4" Type="http://schemas.openxmlformats.org/officeDocument/2006/relationships/image" Target="../media/image11.png"/><Relationship Id="rId5" Type="http://schemas.openxmlformats.org/officeDocument/2006/relationships/image" Target="../media/image9.png"/><Relationship Id="rId6" Type="http://schemas.openxmlformats.org/officeDocument/2006/relationships/image" Target="../media/image2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Relationship Id="rId4" Type="http://schemas.openxmlformats.org/officeDocument/2006/relationships/image" Target="../media/image15.png"/><Relationship Id="rId5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Relationship Id="rId4" Type="http://schemas.openxmlformats.org/officeDocument/2006/relationships/image" Target="../media/image8.png"/><Relationship Id="rId5" Type="http://schemas.openxmlformats.org/officeDocument/2006/relationships/image" Target="../media/image7.png"/><Relationship Id="rId6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24"/>
          <p:cNvSpPr txBox="1"/>
          <p:nvPr>
            <p:ph type="ctrTitle"/>
          </p:nvPr>
        </p:nvSpPr>
        <p:spPr>
          <a:xfrm>
            <a:off x="2817325" y="1297600"/>
            <a:ext cx="5313300" cy="167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Fitness Factory</a:t>
            </a:r>
            <a:endParaRPr/>
          </a:p>
        </p:txBody>
      </p:sp>
      <p:sp>
        <p:nvSpPr>
          <p:cNvPr id="328" name="Google Shape;328;p24"/>
          <p:cNvSpPr txBox="1"/>
          <p:nvPr>
            <p:ph idx="1" type="subTitle"/>
          </p:nvPr>
        </p:nvSpPr>
        <p:spPr>
          <a:xfrm>
            <a:off x="2817325" y="3086000"/>
            <a:ext cx="4075500" cy="75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Webauftritt erstellen und veröffentlichen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Von Fokko Vos</a:t>
            </a:r>
            <a:endParaRPr/>
          </a:p>
        </p:txBody>
      </p:sp>
      <p:sp>
        <p:nvSpPr>
          <p:cNvPr id="329" name="Google Shape;329;p24"/>
          <p:cNvSpPr/>
          <p:nvPr/>
        </p:nvSpPr>
        <p:spPr>
          <a:xfrm rot="2699612">
            <a:off x="8433021" y="1725010"/>
            <a:ext cx="491011" cy="3114623"/>
          </a:xfrm>
          <a:custGeom>
            <a:rect b="b" l="l" r="r" t="t"/>
            <a:pathLst>
              <a:path extrusionOk="0" h="66319" w="10455">
                <a:moveTo>
                  <a:pt x="1" y="1"/>
                </a:moveTo>
                <a:lnTo>
                  <a:pt x="1" y="61091"/>
                </a:lnTo>
                <a:cubicBezTo>
                  <a:pt x="1" y="63985"/>
                  <a:pt x="2334" y="66318"/>
                  <a:pt x="5227" y="66318"/>
                </a:cubicBezTo>
                <a:cubicBezTo>
                  <a:pt x="8109" y="66318"/>
                  <a:pt x="10454" y="63973"/>
                  <a:pt x="10454" y="61091"/>
                </a:cubicBezTo>
                <a:lnTo>
                  <a:pt x="1045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24"/>
          <p:cNvSpPr/>
          <p:nvPr/>
        </p:nvSpPr>
        <p:spPr>
          <a:xfrm rot="10800000">
            <a:off x="-4682925" y="2330499"/>
            <a:ext cx="7057126" cy="7656025"/>
          </a:xfrm>
          <a:custGeom>
            <a:rect b="b" l="l" r="r" t="t"/>
            <a:pathLst>
              <a:path extrusionOk="0" h="99136" w="91381">
                <a:moveTo>
                  <a:pt x="77092" y="1"/>
                </a:moveTo>
                <a:cubicBezTo>
                  <a:pt x="75139" y="1"/>
                  <a:pt x="73192" y="742"/>
                  <a:pt x="71711" y="2223"/>
                </a:cubicBezTo>
                <a:lnTo>
                  <a:pt x="5191" y="68755"/>
                </a:lnTo>
                <a:cubicBezTo>
                  <a:pt x="1857" y="72065"/>
                  <a:pt x="0" y="76589"/>
                  <a:pt x="36" y="81292"/>
                </a:cubicBezTo>
                <a:cubicBezTo>
                  <a:pt x="48" y="86019"/>
                  <a:pt x="1941" y="90555"/>
                  <a:pt x="5298" y="93889"/>
                </a:cubicBezTo>
                <a:cubicBezTo>
                  <a:pt x="8800" y="97385"/>
                  <a:pt x="13392" y="99135"/>
                  <a:pt x="17968" y="99135"/>
                </a:cubicBezTo>
                <a:cubicBezTo>
                  <a:pt x="22494" y="99135"/>
                  <a:pt x="27005" y="97424"/>
                  <a:pt x="30432" y="93996"/>
                </a:cubicBezTo>
                <a:lnTo>
                  <a:pt x="32921" y="91508"/>
                </a:lnTo>
                <a:cubicBezTo>
                  <a:pt x="33111" y="91353"/>
                  <a:pt x="33302" y="91186"/>
                  <a:pt x="33480" y="90996"/>
                </a:cubicBezTo>
                <a:lnTo>
                  <a:pt x="88392" y="36084"/>
                </a:lnTo>
                <a:cubicBezTo>
                  <a:pt x="91381" y="33096"/>
                  <a:pt x="91369" y="28226"/>
                  <a:pt x="88344" y="25202"/>
                </a:cubicBezTo>
                <a:cubicBezTo>
                  <a:pt x="86829" y="23687"/>
                  <a:pt x="84844" y="22928"/>
                  <a:pt x="82865" y="22928"/>
                </a:cubicBezTo>
                <a:cubicBezTo>
                  <a:pt x="80909" y="22928"/>
                  <a:pt x="78959" y="23669"/>
                  <a:pt x="77474" y="25154"/>
                </a:cubicBezTo>
                <a:lnTo>
                  <a:pt x="19574" y="83054"/>
                </a:lnTo>
                <a:cubicBezTo>
                  <a:pt x="19090" y="83538"/>
                  <a:pt x="18452" y="83783"/>
                  <a:pt x="17813" y="83783"/>
                </a:cubicBezTo>
                <a:cubicBezTo>
                  <a:pt x="17210" y="83783"/>
                  <a:pt x="16607" y="83565"/>
                  <a:pt x="16133" y="83126"/>
                </a:cubicBezTo>
                <a:cubicBezTo>
                  <a:pt x="15657" y="82661"/>
                  <a:pt x="15383" y="82030"/>
                  <a:pt x="15371" y="81364"/>
                </a:cubicBezTo>
                <a:cubicBezTo>
                  <a:pt x="15371" y="80721"/>
                  <a:pt x="15621" y="80102"/>
                  <a:pt x="16085" y="79649"/>
                </a:cubicBezTo>
                <a:lnTo>
                  <a:pt x="82606" y="13129"/>
                </a:lnTo>
                <a:cubicBezTo>
                  <a:pt x="85582" y="10152"/>
                  <a:pt x="85570" y="5283"/>
                  <a:pt x="82558" y="2271"/>
                </a:cubicBezTo>
                <a:cubicBezTo>
                  <a:pt x="81044" y="757"/>
                  <a:pt x="79065" y="1"/>
                  <a:pt x="7709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24"/>
          <p:cNvSpPr txBox="1"/>
          <p:nvPr>
            <p:ph idx="1" type="subTitle"/>
          </p:nvPr>
        </p:nvSpPr>
        <p:spPr>
          <a:xfrm>
            <a:off x="2817325" y="3845900"/>
            <a:ext cx="4075500" cy="75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Interaktive Demo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demo.flz.direct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33"/>
          <p:cNvSpPr/>
          <p:nvPr/>
        </p:nvSpPr>
        <p:spPr>
          <a:xfrm flipH="1" rot="10800000">
            <a:off x="-495932" y="2474357"/>
            <a:ext cx="5521697" cy="5990293"/>
          </a:xfrm>
          <a:custGeom>
            <a:rect b="b" l="l" r="r" t="t"/>
            <a:pathLst>
              <a:path extrusionOk="0" h="99136" w="91381">
                <a:moveTo>
                  <a:pt x="77092" y="1"/>
                </a:moveTo>
                <a:cubicBezTo>
                  <a:pt x="75139" y="1"/>
                  <a:pt x="73192" y="742"/>
                  <a:pt x="71711" y="2223"/>
                </a:cubicBezTo>
                <a:lnTo>
                  <a:pt x="5191" y="68755"/>
                </a:lnTo>
                <a:cubicBezTo>
                  <a:pt x="1857" y="72065"/>
                  <a:pt x="0" y="76589"/>
                  <a:pt x="36" y="81292"/>
                </a:cubicBezTo>
                <a:cubicBezTo>
                  <a:pt x="48" y="86019"/>
                  <a:pt x="1941" y="90555"/>
                  <a:pt x="5298" y="93889"/>
                </a:cubicBezTo>
                <a:cubicBezTo>
                  <a:pt x="8800" y="97385"/>
                  <a:pt x="13392" y="99135"/>
                  <a:pt x="17968" y="99135"/>
                </a:cubicBezTo>
                <a:cubicBezTo>
                  <a:pt x="22494" y="99135"/>
                  <a:pt x="27005" y="97424"/>
                  <a:pt x="30432" y="93996"/>
                </a:cubicBezTo>
                <a:lnTo>
                  <a:pt x="32921" y="91508"/>
                </a:lnTo>
                <a:cubicBezTo>
                  <a:pt x="33111" y="91353"/>
                  <a:pt x="33302" y="91186"/>
                  <a:pt x="33480" y="90996"/>
                </a:cubicBezTo>
                <a:lnTo>
                  <a:pt x="88392" y="36084"/>
                </a:lnTo>
                <a:cubicBezTo>
                  <a:pt x="91381" y="33096"/>
                  <a:pt x="91369" y="28226"/>
                  <a:pt x="88344" y="25202"/>
                </a:cubicBezTo>
                <a:cubicBezTo>
                  <a:pt x="86829" y="23687"/>
                  <a:pt x="84844" y="22928"/>
                  <a:pt x="82865" y="22928"/>
                </a:cubicBezTo>
                <a:cubicBezTo>
                  <a:pt x="80909" y="22928"/>
                  <a:pt x="78959" y="23669"/>
                  <a:pt x="77474" y="25154"/>
                </a:cubicBezTo>
                <a:lnTo>
                  <a:pt x="19574" y="83054"/>
                </a:lnTo>
                <a:cubicBezTo>
                  <a:pt x="19090" y="83538"/>
                  <a:pt x="18452" y="83783"/>
                  <a:pt x="17813" y="83783"/>
                </a:cubicBezTo>
                <a:cubicBezTo>
                  <a:pt x="17210" y="83783"/>
                  <a:pt x="16607" y="83565"/>
                  <a:pt x="16133" y="83126"/>
                </a:cubicBezTo>
                <a:cubicBezTo>
                  <a:pt x="15657" y="82661"/>
                  <a:pt x="15383" y="82030"/>
                  <a:pt x="15371" y="81364"/>
                </a:cubicBezTo>
                <a:cubicBezTo>
                  <a:pt x="15371" y="80721"/>
                  <a:pt x="15621" y="80102"/>
                  <a:pt x="16085" y="79649"/>
                </a:cubicBezTo>
                <a:lnTo>
                  <a:pt x="82606" y="13129"/>
                </a:lnTo>
                <a:cubicBezTo>
                  <a:pt x="85582" y="10152"/>
                  <a:pt x="85570" y="5283"/>
                  <a:pt x="82558" y="2271"/>
                </a:cubicBezTo>
                <a:cubicBezTo>
                  <a:pt x="81044" y="757"/>
                  <a:pt x="79065" y="1"/>
                  <a:pt x="7709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" name="Google Shape;449;p33"/>
          <p:cNvSpPr/>
          <p:nvPr/>
        </p:nvSpPr>
        <p:spPr>
          <a:xfrm flipH="1">
            <a:off x="5592903" y="-2586025"/>
            <a:ext cx="4300847" cy="4665836"/>
          </a:xfrm>
          <a:custGeom>
            <a:rect b="b" l="l" r="r" t="t"/>
            <a:pathLst>
              <a:path extrusionOk="0" h="99136" w="91381">
                <a:moveTo>
                  <a:pt x="77092" y="1"/>
                </a:moveTo>
                <a:cubicBezTo>
                  <a:pt x="75139" y="1"/>
                  <a:pt x="73192" y="742"/>
                  <a:pt x="71711" y="2223"/>
                </a:cubicBezTo>
                <a:lnTo>
                  <a:pt x="5191" y="68755"/>
                </a:lnTo>
                <a:cubicBezTo>
                  <a:pt x="1857" y="72065"/>
                  <a:pt x="0" y="76589"/>
                  <a:pt x="36" y="81292"/>
                </a:cubicBezTo>
                <a:cubicBezTo>
                  <a:pt x="48" y="86019"/>
                  <a:pt x="1941" y="90555"/>
                  <a:pt x="5298" y="93889"/>
                </a:cubicBezTo>
                <a:cubicBezTo>
                  <a:pt x="8800" y="97385"/>
                  <a:pt x="13392" y="99135"/>
                  <a:pt x="17968" y="99135"/>
                </a:cubicBezTo>
                <a:cubicBezTo>
                  <a:pt x="22494" y="99135"/>
                  <a:pt x="27005" y="97424"/>
                  <a:pt x="30432" y="93996"/>
                </a:cubicBezTo>
                <a:lnTo>
                  <a:pt x="32921" y="91508"/>
                </a:lnTo>
                <a:cubicBezTo>
                  <a:pt x="33111" y="91353"/>
                  <a:pt x="33302" y="91186"/>
                  <a:pt x="33480" y="90996"/>
                </a:cubicBezTo>
                <a:lnTo>
                  <a:pt x="88392" y="36084"/>
                </a:lnTo>
                <a:cubicBezTo>
                  <a:pt x="91381" y="33096"/>
                  <a:pt x="91369" y="28226"/>
                  <a:pt x="88344" y="25202"/>
                </a:cubicBezTo>
                <a:cubicBezTo>
                  <a:pt x="86829" y="23687"/>
                  <a:pt x="84844" y="22928"/>
                  <a:pt x="82865" y="22928"/>
                </a:cubicBezTo>
                <a:cubicBezTo>
                  <a:pt x="80909" y="22928"/>
                  <a:pt x="78959" y="23669"/>
                  <a:pt x="77474" y="25154"/>
                </a:cubicBezTo>
                <a:lnTo>
                  <a:pt x="19574" y="83054"/>
                </a:lnTo>
                <a:cubicBezTo>
                  <a:pt x="19090" y="83538"/>
                  <a:pt x="18452" y="83783"/>
                  <a:pt x="17813" y="83783"/>
                </a:cubicBezTo>
                <a:cubicBezTo>
                  <a:pt x="17210" y="83783"/>
                  <a:pt x="16607" y="83565"/>
                  <a:pt x="16133" y="83126"/>
                </a:cubicBezTo>
                <a:cubicBezTo>
                  <a:pt x="15657" y="82661"/>
                  <a:pt x="15383" y="82030"/>
                  <a:pt x="15371" y="81364"/>
                </a:cubicBezTo>
                <a:cubicBezTo>
                  <a:pt x="15371" y="80721"/>
                  <a:pt x="15621" y="80102"/>
                  <a:pt x="16085" y="79649"/>
                </a:cubicBezTo>
                <a:lnTo>
                  <a:pt x="82606" y="13129"/>
                </a:lnTo>
                <a:cubicBezTo>
                  <a:pt x="85582" y="10152"/>
                  <a:pt x="85570" y="5283"/>
                  <a:pt x="82558" y="2271"/>
                </a:cubicBezTo>
                <a:cubicBezTo>
                  <a:pt x="81044" y="757"/>
                  <a:pt x="79065" y="1"/>
                  <a:pt x="7709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Google Shape;450;p33"/>
          <p:cNvSpPr/>
          <p:nvPr/>
        </p:nvSpPr>
        <p:spPr>
          <a:xfrm flipH="1" rot="-2699667">
            <a:off x="5526086" y="-1823512"/>
            <a:ext cx="571556" cy="3625892"/>
          </a:xfrm>
          <a:custGeom>
            <a:rect b="b" l="l" r="r" t="t"/>
            <a:pathLst>
              <a:path extrusionOk="0" h="66319" w="10455">
                <a:moveTo>
                  <a:pt x="1" y="1"/>
                </a:moveTo>
                <a:lnTo>
                  <a:pt x="1" y="61091"/>
                </a:lnTo>
                <a:cubicBezTo>
                  <a:pt x="1" y="63985"/>
                  <a:pt x="2334" y="66318"/>
                  <a:pt x="5227" y="66318"/>
                </a:cubicBezTo>
                <a:cubicBezTo>
                  <a:pt x="8109" y="66318"/>
                  <a:pt x="10454" y="63973"/>
                  <a:pt x="10454" y="61091"/>
                </a:cubicBezTo>
                <a:lnTo>
                  <a:pt x="1045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1" name="Google Shape;451;p33"/>
          <p:cNvSpPr txBox="1"/>
          <p:nvPr>
            <p:ph type="title"/>
          </p:nvPr>
        </p:nvSpPr>
        <p:spPr>
          <a:xfrm>
            <a:off x="426825" y="212250"/>
            <a:ext cx="2186700" cy="5727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Mockup - </a:t>
            </a:r>
            <a:endParaRPr sz="2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2" name="Google Shape;452;p33"/>
          <p:cNvSpPr txBox="1"/>
          <p:nvPr>
            <p:ph type="title"/>
          </p:nvPr>
        </p:nvSpPr>
        <p:spPr>
          <a:xfrm>
            <a:off x="2166575" y="212250"/>
            <a:ext cx="2186700" cy="5727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Preise</a:t>
            </a:r>
            <a:endParaRPr sz="21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53" name="Google Shape;453;p33"/>
          <p:cNvPicPr preferRelativeResize="0"/>
          <p:nvPr/>
        </p:nvPicPr>
        <p:blipFill rotWithShape="1">
          <a:blip r:embed="rId3">
            <a:alphaModFix/>
          </a:blip>
          <a:srcRect b="5410" l="0" r="0" t="0"/>
          <a:stretch/>
        </p:blipFill>
        <p:spPr>
          <a:xfrm>
            <a:off x="515750" y="784950"/>
            <a:ext cx="5521700" cy="421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4" name="Google Shape;454;p33"/>
          <p:cNvPicPr preferRelativeResize="0"/>
          <p:nvPr/>
        </p:nvPicPr>
        <p:blipFill rotWithShape="1">
          <a:blip r:embed="rId4">
            <a:alphaModFix/>
          </a:blip>
          <a:srcRect b="1156" l="0" r="1989" t="0"/>
          <a:stretch/>
        </p:blipFill>
        <p:spPr>
          <a:xfrm>
            <a:off x="6195975" y="784950"/>
            <a:ext cx="2604625" cy="421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34"/>
          <p:cNvSpPr/>
          <p:nvPr/>
        </p:nvSpPr>
        <p:spPr>
          <a:xfrm flipH="1" rot="10800000">
            <a:off x="-495932" y="2474357"/>
            <a:ext cx="5521697" cy="5990293"/>
          </a:xfrm>
          <a:custGeom>
            <a:rect b="b" l="l" r="r" t="t"/>
            <a:pathLst>
              <a:path extrusionOk="0" h="99136" w="91381">
                <a:moveTo>
                  <a:pt x="77092" y="1"/>
                </a:moveTo>
                <a:cubicBezTo>
                  <a:pt x="75139" y="1"/>
                  <a:pt x="73192" y="742"/>
                  <a:pt x="71711" y="2223"/>
                </a:cubicBezTo>
                <a:lnTo>
                  <a:pt x="5191" y="68755"/>
                </a:lnTo>
                <a:cubicBezTo>
                  <a:pt x="1857" y="72065"/>
                  <a:pt x="0" y="76589"/>
                  <a:pt x="36" y="81292"/>
                </a:cubicBezTo>
                <a:cubicBezTo>
                  <a:pt x="48" y="86019"/>
                  <a:pt x="1941" y="90555"/>
                  <a:pt x="5298" y="93889"/>
                </a:cubicBezTo>
                <a:cubicBezTo>
                  <a:pt x="8800" y="97385"/>
                  <a:pt x="13392" y="99135"/>
                  <a:pt x="17968" y="99135"/>
                </a:cubicBezTo>
                <a:cubicBezTo>
                  <a:pt x="22494" y="99135"/>
                  <a:pt x="27005" y="97424"/>
                  <a:pt x="30432" y="93996"/>
                </a:cubicBezTo>
                <a:lnTo>
                  <a:pt x="32921" y="91508"/>
                </a:lnTo>
                <a:cubicBezTo>
                  <a:pt x="33111" y="91353"/>
                  <a:pt x="33302" y="91186"/>
                  <a:pt x="33480" y="90996"/>
                </a:cubicBezTo>
                <a:lnTo>
                  <a:pt x="88392" y="36084"/>
                </a:lnTo>
                <a:cubicBezTo>
                  <a:pt x="91381" y="33096"/>
                  <a:pt x="91369" y="28226"/>
                  <a:pt x="88344" y="25202"/>
                </a:cubicBezTo>
                <a:cubicBezTo>
                  <a:pt x="86829" y="23687"/>
                  <a:pt x="84844" y="22928"/>
                  <a:pt x="82865" y="22928"/>
                </a:cubicBezTo>
                <a:cubicBezTo>
                  <a:pt x="80909" y="22928"/>
                  <a:pt x="78959" y="23669"/>
                  <a:pt x="77474" y="25154"/>
                </a:cubicBezTo>
                <a:lnTo>
                  <a:pt x="19574" y="83054"/>
                </a:lnTo>
                <a:cubicBezTo>
                  <a:pt x="19090" y="83538"/>
                  <a:pt x="18452" y="83783"/>
                  <a:pt x="17813" y="83783"/>
                </a:cubicBezTo>
                <a:cubicBezTo>
                  <a:pt x="17210" y="83783"/>
                  <a:pt x="16607" y="83565"/>
                  <a:pt x="16133" y="83126"/>
                </a:cubicBezTo>
                <a:cubicBezTo>
                  <a:pt x="15657" y="82661"/>
                  <a:pt x="15383" y="82030"/>
                  <a:pt x="15371" y="81364"/>
                </a:cubicBezTo>
                <a:cubicBezTo>
                  <a:pt x="15371" y="80721"/>
                  <a:pt x="15621" y="80102"/>
                  <a:pt x="16085" y="79649"/>
                </a:cubicBezTo>
                <a:lnTo>
                  <a:pt x="82606" y="13129"/>
                </a:lnTo>
                <a:cubicBezTo>
                  <a:pt x="85582" y="10152"/>
                  <a:pt x="85570" y="5283"/>
                  <a:pt x="82558" y="2271"/>
                </a:cubicBezTo>
                <a:cubicBezTo>
                  <a:pt x="81044" y="757"/>
                  <a:pt x="79065" y="1"/>
                  <a:pt x="7709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" name="Google Shape;460;p34"/>
          <p:cNvSpPr/>
          <p:nvPr/>
        </p:nvSpPr>
        <p:spPr>
          <a:xfrm flipH="1">
            <a:off x="5592903" y="-2586025"/>
            <a:ext cx="4300847" cy="4665836"/>
          </a:xfrm>
          <a:custGeom>
            <a:rect b="b" l="l" r="r" t="t"/>
            <a:pathLst>
              <a:path extrusionOk="0" h="99136" w="91381">
                <a:moveTo>
                  <a:pt x="77092" y="1"/>
                </a:moveTo>
                <a:cubicBezTo>
                  <a:pt x="75139" y="1"/>
                  <a:pt x="73192" y="742"/>
                  <a:pt x="71711" y="2223"/>
                </a:cubicBezTo>
                <a:lnTo>
                  <a:pt x="5191" y="68755"/>
                </a:lnTo>
                <a:cubicBezTo>
                  <a:pt x="1857" y="72065"/>
                  <a:pt x="0" y="76589"/>
                  <a:pt x="36" y="81292"/>
                </a:cubicBezTo>
                <a:cubicBezTo>
                  <a:pt x="48" y="86019"/>
                  <a:pt x="1941" y="90555"/>
                  <a:pt x="5298" y="93889"/>
                </a:cubicBezTo>
                <a:cubicBezTo>
                  <a:pt x="8800" y="97385"/>
                  <a:pt x="13392" y="99135"/>
                  <a:pt x="17968" y="99135"/>
                </a:cubicBezTo>
                <a:cubicBezTo>
                  <a:pt x="22494" y="99135"/>
                  <a:pt x="27005" y="97424"/>
                  <a:pt x="30432" y="93996"/>
                </a:cubicBezTo>
                <a:lnTo>
                  <a:pt x="32921" y="91508"/>
                </a:lnTo>
                <a:cubicBezTo>
                  <a:pt x="33111" y="91353"/>
                  <a:pt x="33302" y="91186"/>
                  <a:pt x="33480" y="90996"/>
                </a:cubicBezTo>
                <a:lnTo>
                  <a:pt x="88392" y="36084"/>
                </a:lnTo>
                <a:cubicBezTo>
                  <a:pt x="91381" y="33096"/>
                  <a:pt x="91369" y="28226"/>
                  <a:pt x="88344" y="25202"/>
                </a:cubicBezTo>
                <a:cubicBezTo>
                  <a:pt x="86829" y="23687"/>
                  <a:pt x="84844" y="22928"/>
                  <a:pt x="82865" y="22928"/>
                </a:cubicBezTo>
                <a:cubicBezTo>
                  <a:pt x="80909" y="22928"/>
                  <a:pt x="78959" y="23669"/>
                  <a:pt x="77474" y="25154"/>
                </a:cubicBezTo>
                <a:lnTo>
                  <a:pt x="19574" y="83054"/>
                </a:lnTo>
                <a:cubicBezTo>
                  <a:pt x="19090" y="83538"/>
                  <a:pt x="18452" y="83783"/>
                  <a:pt x="17813" y="83783"/>
                </a:cubicBezTo>
                <a:cubicBezTo>
                  <a:pt x="17210" y="83783"/>
                  <a:pt x="16607" y="83565"/>
                  <a:pt x="16133" y="83126"/>
                </a:cubicBezTo>
                <a:cubicBezTo>
                  <a:pt x="15657" y="82661"/>
                  <a:pt x="15383" y="82030"/>
                  <a:pt x="15371" y="81364"/>
                </a:cubicBezTo>
                <a:cubicBezTo>
                  <a:pt x="15371" y="80721"/>
                  <a:pt x="15621" y="80102"/>
                  <a:pt x="16085" y="79649"/>
                </a:cubicBezTo>
                <a:lnTo>
                  <a:pt x="82606" y="13129"/>
                </a:lnTo>
                <a:cubicBezTo>
                  <a:pt x="85582" y="10152"/>
                  <a:pt x="85570" y="5283"/>
                  <a:pt x="82558" y="2271"/>
                </a:cubicBezTo>
                <a:cubicBezTo>
                  <a:pt x="81044" y="757"/>
                  <a:pt x="79065" y="1"/>
                  <a:pt x="7709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1" name="Google Shape;461;p34"/>
          <p:cNvSpPr/>
          <p:nvPr/>
        </p:nvSpPr>
        <p:spPr>
          <a:xfrm flipH="1" rot="-2699667">
            <a:off x="5526086" y="-1823512"/>
            <a:ext cx="571556" cy="3625892"/>
          </a:xfrm>
          <a:custGeom>
            <a:rect b="b" l="l" r="r" t="t"/>
            <a:pathLst>
              <a:path extrusionOk="0" h="66319" w="10455">
                <a:moveTo>
                  <a:pt x="1" y="1"/>
                </a:moveTo>
                <a:lnTo>
                  <a:pt x="1" y="61091"/>
                </a:lnTo>
                <a:cubicBezTo>
                  <a:pt x="1" y="63985"/>
                  <a:pt x="2334" y="66318"/>
                  <a:pt x="5227" y="66318"/>
                </a:cubicBezTo>
                <a:cubicBezTo>
                  <a:pt x="8109" y="66318"/>
                  <a:pt x="10454" y="63973"/>
                  <a:pt x="10454" y="61091"/>
                </a:cubicBezTo>
                <a:lnTo>
                  <a:pt x="1045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" name="Google Shape;462;p34"/>
          <p:cNvSpPr txBox="1"/>
          <p:nvPr>
            <p:ph type="title"/>
          </p:nvPr>
        </p:nvSpPr>
        <p:spPr>
          <a:xfrm>
            <a:off x="426825" y="212250"/>
            <a:ext cx="2186700" cy="5727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Mockup - </a:t>
            </a:r>
            <a:endParaRPr sz="2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63" name="Google Shape;463;p34"/>
          <p:cNvSpPr txBox="1"/>
          <p:nvPr>
            <p:ph type="title"/>
          </p:nvPr>
        </p:nvSpPr>
        <p:spPr>
          <a:xfrm>
            <a:off x="2166575" y="212250"/>
            <a:ext cx="2186700" cy="5727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Preise</a:t>
            </a:r>
            <a:endParaRPr sz="21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64" name="Google Shape;464;p34"/>
          <p:cNvPicPr preferRelativeResize="0"/>
          <p:nvPr/>
        </p:nvPicPr>
        <p:blipFill rotWithShape="1">
          <a:blip r:embed="rId3">
            <a:alphaModFix/>
          </a:blip>
          <a:srcRect b="5410" l="0" r="0" t="0"/>
          <a:stretch/>
        </p:blipFill>
        <p:spPr>
          <a:xfrm>
            <a:off x="515750" y="784950"/>
            <a:ext cx="5521700" cy="421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5" name="Google Shape;465;p34"/>
          <p:cNvPicPr preferRelativeResize="0"/>
          <p:nvPr/>
        </p:nvPicPr>
        <p:blipFill rotWithShape="1">
          <a:blip r:embed="rId4">
            <a:alphaModFix/>
          </a:blip>
          <a:srcRect b="0" l="0" r="0" t="2543"/>
          <a:stretch/>
        </p:blipFill>
        <p:spPr>
          <a:xfrm>
            <a:off x="515750" y="784950"/>
            <a:ext cx="5521700" cy="42125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466" name="Google Shape;466;p34"/>
          <p:cNvPicPr preferRelativeResize="0"/>
          <p:nvPr/>
        </p:nvPicPr>
        <p:blipFill rotWithShape="1">
          <a:blip r:embed="rId5">
            <a:alphaModFix/>
          </a:blip>
          <a:srcRect b="-92" l="3823" r="3823" t="7448"/>
          <a:stretch/>
        </p:blipFill>
        <p:spPr>
          <a:xfrm>
            <a:off x="515750" y="784950"/>
            <a:ext cx="5521699" cy="42125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467" name="Google Shape;467;p34"/>
          <p:cNvPicPr preferRelativeResize="0"/>
          <p:nvPr/>
        </p:nvPicPr>
        <p:blipFill rotWithShape="1">
          <a:blip r:embed="rId6">
            <a:alphaModFix/>
          </a:blip>
          <a:srcRect b="3947" l="0" r="0" t="0"/>
          <a:stretch/>
        </p:blipFill>
        <p:spPr>
          <a:xfrm>
            <a:off x="6203850" y="212250"/>
            <a:ext cx="2604625" cy="4785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35"/>
          <p:cNvSpPr txBox="1"/>
          <p:nvPr>
            <p:ph type="title"/>
          </p:nvPr>
        </p:nvSpPr>
        <p:spPr>
          <a:xfrm>
            <a:off x="2197875" y="252200"/>
            <a:ext cx="3916500" cy="109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Sitemap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3" name="Google Shape;473;p35"/>
          <p:cNvSpPr txBox="1"/>
          <p:nvPr>
            <p:ph idx="1" type="subTitle"/>
          </p:nvPr>
        </p:nvSpPr>
        <p:spPr>
          <a:xfrm>
            <a:off x="2197875" y="1346300"/>
            <a:ext cx="4584600" cy="188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Home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Preise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Standorte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Jetzt Anmelden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Kontakt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Rechtliches</a:t>
            </a:r>
            <a:endParaRPr b="1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Hausordnung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Impressum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Datenschutzerklärung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Allgemeine Geschäftsbedingungen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36"/>
          <p:cNvSpPr/>
          <p:nvPr/>
        </p:nvSpPr>
        <p:spPr>
          <a:xfrm flipH="1" rot="10800000">
            <a:off x="-495932" y="2474357"/>
            <a:ext cx="5521697" cy="5990293"/>
          </a:xfrm>
          <a:custGeom>
            <a:rect b="b" l="l" r="r" t="t"/>
            <a:pathLst>
              <a:path extrusionOk="0" h="99136" w="91381">
                <a:moveTo>
                  <a:pt x="77092" y="1"/>
                </a:moveTo>
                <a:cubicBezTo>
                  <a:pt x="75139" y="1"/>
                  <a:pt x="73192" y="742"/>
                  <a:pt x="71711" y="2223"/>
                </a:cubicBezTo>
                <a:lnTo>
                  <a:pt x="5191" y="68755"/>
                </a:lnTo>
                <a:cubicBezTo>
                  <a:pt x="1857" y="72065"/>
                  <a:pt x="0" y="76589"/>
                  <a:pt x="36" y="81292"/>
                </a:cubicBezTo>
                <a:cubicBezTo>
                  <a:pt x="48" y="86019"/>
                  <a:pt x="1941" y="90555"/>
                  <a:pt x="5298" y="93889"/>
                </a:cubicBezTo>
                <a:cubicBezTo>
                  <a:pt x="8800" y="97385"/>
                  <a:pt x="13392" y="99135"/>
                  <a:pt x="17968" y="99135"/>
                </a:cubicBezTo>
                <a:cubicBezTo>
                  <a:pt x="22494" y="99135"/>
                  <a:pt x="27005" y="97424"/>
                  <a:pt x="30432" y="93996"/>
                </a:cubicBezTo>
                <a:lnTo>
                  <a:pt x="32921" y="91508"/>
                </a:lnTo>
                <a:cubicBezTo>
                  <a:pt x="33111" y="91353"/>
                  <a:pt x="33302" y="91186"/>
                  <a:pt x="33480" y="90996"/>
                </a:cubicBezTo>
                <a:lnTo>
                  <a:pt x="88392" y="36084"/>
                </a:lnTo>
                <a:cubicBezTo>
                  <a:pt x="91381" y="33096"/>
                  <a:pt x="91369" y="28226"/>
                  <a:pt x="88344" y="25202"/>
                </a:cubicBezTo>
                <a:cubicBezTo>
                  <a:pt x="86829" y="23687"/>
                  <a:pt x="84844" y="22928"/>
                  <a:pt x="82865" y="22928"/>
                </a:cubicBezTo>
                <a:cubicBezTo>
                  <a:pt x="80909" y="22928"/>
                  <a:pt x="78959" y="23669"/>
                  <a:pt x="77474" y="25154"/>
                </a:cubicBezTo>
                <a:lnTo>
                  <a:pt x="19574" y="83054"/>
                </a:lnTo>
                <a:cubicBezTo>
                  <a:pt x="19090" y="83538"/>
                  <a:pt x="18452" y="83783"/>
                  <a:pt x="17813" y="83783"/>
                </a:cubicBezTo>
                <a:cubicBezTo>
                  <a:pt x="17210" y="83783"/>
                  <a:pt x="16607" y="83565"/>
                  <a:pt x="16133" y="83126"/>
                </a:cubicBezTo>
                <a:cubicBezTo>
                  <a:pt x="15657" y="82661"/>
                  <a:pt x="15383" y="82030"/>
                  <a:pt x="15371" y="81364"/>
                </a:cubicBezTo>
                <a:cubicBezTo>
                  <a:pt x="15371" y="80721"/>
                  <a:pt x="15621" y="80102"/>
                  <a:pt x="16085" y="79649"/>
                </a:cubicBezTo>
                <a:lnTo>
                  <a:pt x="82606" y="13129"/>
                </a:lnTo>
                <a:cubicBezTo>
                  <a:pt x="85582" y="10152"/>
                  <a:pt x="85570" y="5283"/>
                  <a:pt x="82558" y="2271"/>
                </a:cubicBezTo>
                <a:cubicBezTo>
                  <a:pt x="81044" y="757"/>
                  <a:pt x="79065" y="1"/>
                  <a:pt x="7709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36"/>
          <p:cNvSpPr/>
          <p:nvPr/>
        </p:nvSpPr>
        <p:spPr>
          <a:xfrm flipH="1">
            <a:off x="5592903" y="-2586025"/>
            <a:ext cx="4300847" cy="4665836"/>
          </a:xfrm>
          <a:custGeom>
            <a:rect b="b" l="l" r="r" t="t"/>
            <a:pathLst>
              <a:path extrusionOk="0" h="99136" w="91381">
                <a:moveTo>
                  <a:pt x="77092" y="1"/>
                </a:moveTo>
                <a:cubicBezTo>
                  <a:pt x="75139" y="1"/>
                  <a:pt x="73192" y="742"/>
                  <a:pt x="71711" y="2223"/>
                </a:cubicBezTo>
                <a:lnTo>
                  <a:pt x="5191" y="68755"/>
                </a:lnTo>
                <a:cubicBezTo>
                  <a:pt x="1857" y="72065"/>
                  <a:pt x="0" y="76589"/>
                  <a:pt x="36" y="81292"/>
                </a:cubicBezTo>
                <a:cubicBezTo>
                  <a:pt x="48" y="86019"/>
                  <a:pt x="1941" y="90555"/>
                  <a:pt x="5298" y="93889"/>
                </a:cubicBezTo>
                <a:cubicBezTo>
                  <a:pt x="8800" y="97385"/>
                  <a:pt x="13392" y="99135"/>
                  <a:pt x="17968" y="99135"/>
                </a:cubicBezTo>
                <a:cubicBezTo>
                  <a:pt x="22494" y="99135"/>
                  <a:pt x="27005" y="97424"/>
                  <a:pt x="30432" y="93996"/>
                </a:cubicBezTo>
                <a:lnTo>
                  <a:pt x="32921" y="91508"/>
                </a:lnTo>
                <a:cubicBezTo>
                  <a:pt x="33111" y="91353"/>
                  <a:pt x="33302" y="91186"/>
                  <a:pt x="33480" y="90996"/>
                </a:cubicBezTo>
                <a:lnTo>
                  <a:pt x="88392" y="36084"/>
                </a:lnTo>
                <a:cubicBezTo>
                  <a:pt x="91381" y="33096"/>
                  <a:pt x="91369" y="28226"/>
                  <a:pt x="88344" y="25202"/>
                </a:cubicBezTo>
                <a:cubicBezTo>
                  <a:pt x="86829" y="23687"/>
                  <a:pt x="84844" y="22928"/>
                  <a:pt x="82865" y="22928"/>
                </a:cubicBezTo>
                <a:cubicBezTo>
                  <a:pt x="80909" y="22928"/>
                  <a:pt x="78959" y="23669"/>
                  <a:pt x="77474" y="25154"/>
                </a:cubicBezTo>
                <a:lnTo>
                  <a:pt x="19574" y="83054"/>
                </a:lnTo>
                <a:cubicBezTo>
                  <a:pt x="19090" y="83538"/>
                  <a:pt x="18452" y="83783"/>
                  <a:pt x="17813" y="83783"/>
                </a:cubicBezTo>
                <a:cubicBezTo>
                  <a:pt x="17210" y="83783"/>
                  <a:pt x="16607" y="83565"/>
                  <a:pt x="16133" y="83126"/>
                </a:cubicBezTo>
                <a:cubicBezTo>
                  <a:pt x="15657" y="82661"/>
                  <a:pt x="15383" y="82030"/>
                  <a:pt x="15371" y="81364"/>
                </a:cubicBezTo>
                <a:cubicBezTo>
                  <a:pt x="15371" y="80721"/>
                  <a:pt x="15621" y="80102"/>
                  <a:pt x="16085" y="79649"/>
                </a:cubicBezTo>
                <a:lnTo>
                  <a:pt x="82606" y="13129"/>
                </a:lnTo>
                <a:cubicBezTo>
                  <a:pt x="85582" y="10152"/>
                  <a:pt x="85570" y="5283"/>
                  <a:pt x="82558" y="2271"/>
                </a:cubicBezTo>
                <a:cubicBezTo>
                  <a:pt x="81044" y="757"/>
                  <a:pt x="79065" y="1"/>
                  <a:pt x="7709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Google Shape;480;p36"/>
          <p:cNvSpPr/>
          <p:nvPr/>
        </p:nvSpPr>
        <p:spPr>
          <a:xfrm flipH="1" rot="-2699667">
            <a:off x="5526086" y="-1823512"/>
            <a:ext cx="571556" cy="3625892"/>
          </a:xfrm>
          <a:custGeom>
            <a:rect b="b" l="l" r="r" t="t"/>
            <a:pathLst>
              <a:path extrusionOk="0" h="66319" w="10455">
                <a:moveTo>
                  <a:pt x="1" y="1"/>
                </a:moveTo>
                <a:lnTo>
                  <a:pt x="1" y="61091"/>
                </a:lnTo>
                <a:cubicBezTo>
                  <a:pt x="1" y="63985"/>
                  <a:pt x="2334" y="66318"/>
                  <a:pt x="5227" y="66318"/>
                </a:cubicBezTo>
                <a:cubicBezTo>
                  <a:pt x="8109" y="66318"/>
                  <a:pt x="10454" y="63973"/>
                  <a:pt x="10454" y="61091"/>
                </a:cubicBezTo>
                <a:lnTo>
                  <a:pt x="1045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" name="Google Shape;481;p3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Rechtliches</a:t>
            </a:r>
            <a:endParaRPr sz="21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82" name="Google Shape;482;p36"/>
          <p:cNvPicPr preferRelativeResize="0"/>
          <p:nvPr/>
        </p:nvPicPr>
        <p:blipFill rotWithShape="1">
          <a:blip r:embed="rId3">
            <a:alphaModFix/>
          </a:blip>
          <a:srcRect b="19868" l="7357" r="30395" t="25307"/>
          <a:stretch/>
        </p:blipFill>
        <p:spPr>
          <a:xfrm>
            <a:off x="350475" y="1345938"/>
            <a:ext cx="4882152" cy="22866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483" name="Google Shape;483;p36"/>
          <p:cNvPicPr preferRelativeResize="0"/>
          <p:nvPr/>
        </p:nvPicPr>
        <p:blipFill rotWithShape="1">
          <a:blip r:embed="rId4">
            <a:alphaModFix/>
          </a:blip>
          <a:srcRect b="23868" l="6956" r="40780" t="23868"/>
          <a:stretch/>
        </p:blipFill>
        <p:spPr>
          <a:xfrm>
            <a:off x="3331604" y="445021"/>
            <a:ext cx="5356901" cy="284865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484" name="Google Shape;484;p36"/>
          <p:cNvPicPr preferRelativeResize="0"/>
          <p:nvPr/>
        </p:nvPicPr>
        <p:blipFill rotWithShape="1">
          <a:blip r:embed="rId5">
            <a:alphaModFix/>
          </a:blip>
          <a:srcRect b="11823" l="8546" r="28329" t="25053"/>
          <a:stretch/>
        </p:blipFill>
        <p:spPr>
          <a:xfrm>
            <a:off x="4211675" y="1759452"/>
            <a:ext cx="4781630" cy="254272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485" name="Google Shape;485;p36"/>
          <p:cNvPicPr preferRelativeResize="0"/>
          <p:nvPr/>
        </p:nvPicPr>
        <p:blipFill rotWithShape="1">
          <a:blip r:embed="rId6">
            <a:alphaModFix/>
          </a:blip>
          <a:srcRect b="16897" l="8554" r="25438" t="25940"/>
          <a:stretch/>
        </p:blipFill>
        <p:spPr>
          <a:xfrm>
            <a:off x="1811150" y="2531125"/>
            <a:ext cx="5521699" cy="254271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37"/>
          <p:cNvSpPr txBox="1"/>
          <p:nvPr>
            <p:ph type="title"/>
          </p:nvPr>
        </p:nvSpPr>
        <p:spPr>
          <a:xfrm>
            <a:off x="2214700" y="1293100"/>
            <a:ext cx="58878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Zusätzliche Elemente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1" name="Google Shape;491;p37"/>
          <p:cNvSpPr txBox="1"/>
          <p:nvPr>
            <p:ph idx="1" type="subTitle"/>
          </p:nvPr>
        </p:nvSpPr>
        <p:spPr>
          <a:xfrm>
            <a:off x="2214750" y="2168600"/>
            <a:ext cx="5609400" cy="168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Kontaktformular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Liste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Tabelle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38"/>
          <p:cNvSpPr/>
          <p:nvPr/>
        </p:nvSpPr>
        <p:spPr>
          <a:xfrm flipH="1" rot="10800000">
            <a:off x="-495932" y="2474357"/>
            <a:ext cx="5521697" cy="5990293"/>
          </a:xfrm>
          <a:custGeom>
            <a:rect b="b" l="l" r="r" t="t"/>
            <a:pathLst>
              <a:path extrusionOk="0" h="99136" w="91381">
                <a:moveTo>
                  <a:pt x="77092" y="1"/>
                </a:moveTo>
                <a:cubicBezTo>
                  <a:pt x="75139" y="1"/>
                  <a:pt x="73192" y="742"/>
                  <a:pt x="71711" y="2223"/>
                </a:cubicBezTo>
                <a:lnTo>
                  <a:pt x="5191" y="68755"/>
                </a:lnTo>
                <a:cubicBezTo>
                  <a:pt x="1857" y="72065"/>
                  <a:pt x="0" y="76589"/>
                  <a:pt x="36" y="81292"/>
                </a:cubicBezTo>
                <a:cubicBezTo>
                  <a:pt x="48" y="86019"/>
                  <a:pt x="1941" y="90555"/>
                  <a:pt x="5298" y="93889"/>
                </a:cubicBezTo>
                <a:cubicBezTo>
                  <a:pt x="8800" y="97385"/>
                  <a:pt x="13392" y="99135"/>
                  <a:pt x="17968" y="99135"/>
                </a:cubicBezTo>
                <a:cubicBezTo>
                  <a:pt x="22494" y="99135"/>
                  <a:pt x="27005" y="97424"/>
                  <a:pt x="30432" y="93996"/>
                </a:cubicBezTo>
                <a:lnTo>
                  <a:pt x="32921" y="91508"/>
                </a:lnTo>
                <a:cubicBezTo>
                  <a:pt x="33111" y="91353"/>
                  <a:pt x="33302" y="91186"/>
                  <a:pt x="33480" y="90996"/>
                </a:cubicBezTo>
                <a:lnTo>
                  <a:pt x="88392" y="36084"/>
                </a:lnTo>
                <a:cubicBezTo>
                  <a:pt x="91381" y="33096"/>
                  <a:pt x="91369" y="28226"/>
                  <a:pt x="88344" y="25202"/>
                </a:cubicBezTo>
                <a:cubicBezTo>
                  <a:pt x="86829" y="23687"/>
                  <a:pt x="84844" y="22928"/>
                  <a:pt x="82865" y="22928"/>
                </a:cubicBezTo>
                <a:cubicBezTo>
                  <a:pt x="80909" y="22928"/>
                  <a:pt x="78959" y="23669"/>
                  <a:pt x="77474" y="25154"/>
                </a:cubicBezTo>
                <a:lnTo>
                  <a:pt x="19574" y="83054"/>
                </a:lnTo>
                <a:cubicBezTo>
                  <a:pt x="19090" y="83538"/>
                  <a:pt x="18452" y="83783"/>
                  <a:pt x="17813" y="83783"/>
                </a:cubicBezTo>
                <a:cubicBezTo>
                  <a:pt x="17210" y="83783"/>
                  <a:pt x="16607" y="83565"/>
                  <a:pt x="16133" y="83126"/>
                </a:cubicBezTo>
                <a:cubicBezTo>
                  <a:pt x="15657" y="82661"/>
                  <a:pt x="15383" y="82030"/>
                  <a:pt x="15371" y="81364"/>
                </a:cubicBezTo>
                <a:cubicBezTo>
                  <a:pt x="15371" y="80721"/>
                  <a:pt x="15621" y="80102"/>
                  <a:pt x="16085" y="79649"/>
                </a:cubicBezTo>
                <a:lnTo>
                  <a:pt x="82606" y="13129"/>
                </a:lnTo>
                <a:cubicBezTo>
                  <a:pt x="85582" y="10152"/>
                  <a:pt x="85570" y="5283"/>
                  <a:pt x="82558" y="2271"/>
                </a:cubicBezTo>
                <a:cubicBezTo>
                  <a:pt x="81044" y="757"/>
                  <a:pt x="79065" y="1"/>
                  <a:pt x="7709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" name="Google Shape;497;p38"/>
          <p:cNvSpPr/>
          <p:nvPr/>
        </p:nvSpPr>
        <p:spPr>
          <a:xfrm flipH="1">
            <a:off x="5592903" y="-2586025"/>
            <a:ext cx="4300847" cy="4665836"/>
          </a:xfrm>
          <a:custGeom>
            <a:rect b="b" l="l" r="r" t="t"/>
            <a:pathLst>
              <a:path extrusionOk="0" h="99136" w="91381">
                <a:moveTo>
                  <a:pt x="77092" y="1"/>
                </a:moveTo>
                <a:cubicBezTo>
                  <a:pt x="75139" y="1"/>
                  <a:pt x="73192" y="742"/>
                  <a:pt x="71711" y="2223"/>
                </a:cubicBezTo>
                <a:lnTo>
                  <a:pt x="5191" y="68755"/>
                </a:lnTo>
                <a:cubicBezTo>
                  <a:pt x="1857" y="72065"/>
                  <a:pt x="0" y="76589"/>
                  <a:pt x="36" y="81292"/>
                </a:cubicBezTo>
                <a:cubicBezTo>
                  <a:pt x="48" y="86019"/>
                  <a:pt x="1941" y="90555"/>
                  <a:pt x="5298" y="93889"/>
                </a:cubicBezTo>
                <a:cubicBezTo>
                  <a:pt x="8800" y="97385"/>
                  <a:pt x="13392" y="99135"/>
                  <a:pt x="17968" y="99135"/>
                </a:cubicBezTo>
                <a:cubicBezTo>
                  <a:pt x="22494" y="99135"/>
                  <a:pt x="27005" y="97424"/>
                  <a:pt x="30432" y="93996"/>
                </a:cubicBezTo>
                <a:lnTo>
                  <a:pt x="32921" y="91508"/>
                </a:lnTo>
                <a:cubicBezTo>
                  <a:pt x="33111" y="91353"/>
                  <a:pt x="33302" y="91186"/>
                  <a:pt x="33480" y="90996"/>
                </a:cubicBezTo>
                <a:lnTo>
                  <a:pt x="88392" y="36084"/>
                </a:lnTo>
                <a:cubicBezTo>
                  <a:pt x="91381" y="33096"/>
                  <a:pt x="91369" y="28226"/>
                  <a:pt x="88344" y="25202"/>
                </a:cubicBezTo>
                <a:cubicBezTo>
                  <a:pt x="86829" y="23687"/>
                  <a:pt x="84844" y="22928"/>
                  <a:pt x="82865" y="22928"/>
                </a:cubicBezTo>
                <a:cubicBezTo>
                  <a:pt x="80909" y="22928"/>
                  <a:pt x="78959" y="23669"/>
                  <a:pt x="77474" y="25154"/>
                </a:cubicBezTo>
                <a:lnTo>
                  <a:pt x="19574" y="83054"/>
                </a:lnTo>
                <a:cubicBezTo>
                  <a:pt x="19090" y="83538"/>
                  <a:pt x="18452" y="83783"/>
                  <a:pt x="17813" y="83783"/>
                </a:cubicBezTo>
                <a:cubicBezTo>
                  <a:pt x="17210" y="83783"/>
                  <a:pt x="16607" y="83565"/>
                  <a:pt x="16133" y="83126"/>
                </a:cubicBezTo>
                <a:cubicBezTo>
                  <a:pt x="15657" y="82661"/>
                  <a:pt x="15383" y="82030"/>
                  <a:pt x="15371" y="81364"/>
                </a:cubicBezTo>
                <a:cubicBezTo>
                  <a:pt x="15371" y="80721"/>
                  <a:pt x="15621" y="80102"/>
                  <a:pt x="16085" y="79649"/>
                </a:cubicBezTo>
                <a:lnTo>
                  <a:pt x="82606" y="13129"/>
                </a:lnTo>
                <a:cubicBezTo>
                  <a:pt x="85582" y="10152"/>
                  <a:pt x="85570" y="5283"/>
                  <a:pt x="82558" y="2271"/>
                </a:cubicBezTo>
                <a:cubicBezTo>
                  <a:pt x="81044" y="757"/>
                  <a:pt x="79065" y="1"/>
                  <a:pt x="7709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p38"/>
          <p:cNvSpPr/>
          <p:nvPr/>
        </p:nvSpPr>
        <p:spPr>
          <a:xfrm flipH="1" rot="-2699667">
            <a:off x="5526086" y="-1823512"/>
            <a:ext cx="571556" cy="3625892"/>
          </a:xfrm>
          <a:custGeom>
            <a:rect b="b" l="l" r="r" t="t"/>
            <a:pathLst>
              <a:path extrusionOk="0" h="66319" w="10455">
                <a:moveTo>
                  <a:pt x="1" y="1"/>
                </a:moveTo>
                <a:lnTo>
                  <a:pt x="1" y="61091"/>
                </a:lnTo>
                <a:cubicBezTo>
                  <a:pt x="1" y="63985"/>
                  <a:pt x="2334" y="66318"/>
                  <a:pt x="5227" y="66318"/>
                </a:cubicBezTo>
                <a:cubicBezTo>
                  <a:pt x="8109" y="66318"/>
                  <a:pt x="10454" y="63973"/>
                  <a:pt x="10454" y="61091"/>
                </a:cubicBezTo>
                <a:lnTo>
                  <a:pt x="1045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9" name="Google Shape;499;p38"/>
          <p:cNvSpPr txBox="1"/>
          <p:nvPr>
            <p:ph type="title"/>
          </p:nvPr>
        </p:nvSpPr>
        <p:spPr>
          <a:xfrm>
            <a:off x="2038050" y="81475"/>
            <a:ext cx="4095300" cy="9783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Formulare</a:t>
            </a:r>
            <a:endParaRPr sz="21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00" name="Google Shape;500;p38"/>
          <p:cNvPicPr preferRelativeResize="0"/>
          <p:nvPr/>
        </p:nvPicPr>
        <p:blipFill rotWithShape="1">
          <a:blip r:embed="rId3">
            <a:alphaModFix/>
          </a:blip>
          <a:srcRect b="0" l="0" r="0" t="17810"/>
          <a:stretch/>
        </p:blipFill>
        <p:spPr>
          <a:xfrm>
            <a:off x="388278" y="1059775"/>
            <a:ext cx="4637502" cy="392985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501" name="Google Shape;501;p38"/>
          <p:cNvPicPr preferRelativeResize="0"/>
          <p:nvPr/>
        </p:nvPicPr>
        <p:blipFill rotWithShape="1">
          <a:blip r:embed="rId4">
            <a:alphaModFix/>
          </a:blip>
          <a:srcRect b="17308" l="0" r="0" t="15967"/>
          <a:stretch/>
        </p:blipFill>
        <p:spPr>
          <a:xfrm>
            <a:off x="5178175" y="572875"/>
            <a:ext cx="3813425" cy="263575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502" name="Google Shape;502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78165" y="3406700"/>
            <a:ext cx="3813435" cy="158293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39"/>
          <p:cNvSpPr/>
          <p:nvPr/>
        </p:nvSpPr>
        <p:spPr>
          <a:xfrm flipH="1" rot="10800000">
            <a:off x="-876932" y="2474357"/>
            <a:ext cx="5521697" cy="5990293"/>
          </a:xfrm>
          <a:custGeom>
            <a:rect b="b" l="l" r="r" t="t"/>
            <a:pathLst>
              <a:path extrusionOk="0" h="99136" w="91381">
                <a:moveTo>
                  <a:pt x="77092" y="1"/>
                </a:moveTo>
                <a:cubicBezTo>
                  <a:pt x="75139" y="1"/>
                  <a:pt x="73192" y="742"/>
                  <a:pt x="71711" y="2223"/>
                </a:cubicBezTo>
                <a:lnTo>
                  <a:pt x="5191" y="68755"/>
                </a:lnTo>
                <a:cubicBezTo>
                  <a:pt x="1857" y="72065"/>
                  <a:pt x="0" y="76589"/>
                  <a:pt x="36" y="81292"/>
                </a:cubicBezTo>
                <a:cubicBezTo>
                  <a:pt x="48" y="86019"/>
                  <a:pt x="1941" y="90555"/>
                  <a:pt x="5298" y="93889"/>
                </a:cubicBezTo>
                <a:cubicBezTo>
                  <a:pt x="8800" y="97385"/>
                  <a:pt x="13392" y="99135"/>
                  <a:pt x="17968" y="99135"/>
                </a:cubicBezTo>
                <a:cubicBezTo>
                  <a:pt x="22494" y="99135"/>
                  <a:pt x="27005" y="97424"/>
                  <a:pt x="30432" y="93996"/>
                </a:cubicBezTo>
                <a:lnTo>
                  <a:pt x="32921" y="91508"/>
                </a:lnTo>
                <a:cubicBezTo>
                  <a:pt x="33111" y="91353"/>
                  <a:pt x="33302" y="91186"/>
                  <a:pt x="33480" y="90996"/>
                </a:cubicBezTo>
                <a:lnTo>
                  <a:pt x="88392" y="36084"/>
                </a:lnTo>
                <a:cubicBezTo>
                  <a:pt x="91381" y="33096"/>
                  <a:pt x="91369" y="28226"/>
                  <a:pt x="88344" y="25202"/>
                </a:cubicBezTo>
                <a:cubicBezTo>
                  <a:pt x="86829" y="23687"/>
                  <a:pt x="84844" y="22928"/>
                  <a:pt x="82865" y="22928"/>
                </a:cubicBezTo>
                <a:cubicBezTo>
                  <a:pt x="80909" y="22928"/>
                  <a:pt x="78959" y="23669"/>
                  <a:pt x="77474" y="25154"/>
                </a:cubicBezTo>
                <a:lnTo>
                  <a:pt x="19574" y="83054"/>
                </a:lnTo>
                <a:cubicBezTo>
                  <a:pt x="19090" y="83538"/>
                  <a:pt x="18452" y="83783"/>
                  <a:pt x="17813" y="83783"/>
                </a:cubicBezTo>
                <a:cubicBezTo>
                  <a:pt x="17210" y="83783"/>
                  <a:pt x="16607" y="83565"/>
                  <a:pt x="16133" y="83126"/>
                </a:cubicBezTo>
                <a:cubicBezTo>
                  <a:pt x="15657" y="82661"/>
                  <a:pt x="15383" y="82030"/>
                  <a:pt x="15371" y="81364"/>
                </a:cubicBezTo>
                <a:cubicBezTo>
                  <a:pt x="15371" y="80721"/>
                  <a:pt x="15621" y="80102"/>
                  <a:pt x="16085" y="79649"/>
                </a:cubicBezTo>
                <a:lnTo>
                  <a:pt x="82606" y="13129"/>
                </a:lnTo>
                <a:cubicBezTo>
                  <a:pt x="85582" y="10152"/>
                  <a:pt x="85570" y="5283"/>
                  <a:pt x="82558" y="2271"/>
                </a:cubicBezTo>
                <a:cubicBezTo>
                  <a:pt x="81044" y="757"/>
                  <a:pt x="79065" y="1"/>
                  <a:pt x="7709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8" name="Google Shape;508;p39"/>
          <p:cNvSpPr/>
          <p:nvPr/>
        </p:nvSpPr>
        <p:spPr>
          <a:xfrm flipH="1">
            <a:off x="5592903" y="-2586025"/>
            <a:ext cx="4300847" cy="4665836"/>
          </a:xfrm>
          <a:custGeom>
            <a:rect b="b" l="l" r="r" t="t"/>
            <a:pathLst>
              <a:path extrusionOk="0" h="99136" w="91381">
                <a:moveTo>
                  <a:pt x="77092" y="1"/>
                </a:moveTo>
                <a:cubicBezTo>
                  <a:pt x="75139" y="1"/>
                  <a:pt x="73192" y="742"/>
                  <a:pt x="71711" y="2223"/>
                </a:cubicBezTo>
                <a:lnTo>
                  <a:pt x="5191" y="68755"/>
                </a:lnTo>
                <a:cubicBezTo>
                  <a:pt x="1857" y="72065"/>
                  <a:pt x="0" y="76589"/>
                  <a:pt x="36" y="81292"/>
                </a:cubicBezTo>
                <a:cubicBezTo>
                  <a:pt x="48" y="86019"/>
                  <a:pt x="1941" y="90555"/>
                  <a:pt x="5298" y="93889"/>
                </a:cubicBezTo>
                <a:cubicBezTo>
                  <a:pt x="8800" y="97385"/>
                  <a:pt x="13392" y="99135"/>
                  <a:pt x="17968" y="99135"/>
                </a:cubicBezTo>
                <a:cubicBezTo>
                  <a:pt x="22494" y="99135"/>
                  <a:pt x="27005" y="97424"/>
                  <a:pt x="30432" y="93996"/>
                </a:cubicBezTo>
                <a:lnTo>
                  <a:pt x="32921" y="91508"/>
                </a:lnTo>
                <a:cubicBezTo>
                  <a:pt x="33111" y="91353"/>
                  <a:pt x="33302" y="91186"/>
                  <a:pt x="33480" y="90996"/>
                </a:cubicBezTo>
                <a:lnTo>
                  <a:pt x="88392" y="36084"/>
                </a:lnTo>
                <a:cubicBezTo>
                  <a:pt x="91381" y="33096"/>
                  <a:pt x="91369" y="28226"/>
                  <a:pt x="88344" y="25202"/>
                </a:cubicBezTo>
                <a:cubicBezTo>
                  <a:pt x="86829" y="23687"/>
                  <a:pt x="84844" y="22928"/>
                  <a:pt x="82865" y="22928"/>
                </a:cubicBezTo>
                <a:cubicBezTo>
                  <a:pt x="80909" y="22928"/>
                  <a:pt x="78959" y="23669"/>
                  <a:pt x="77474" y="25154"/>
                </a:cubicBezTo>
                <a:lnTo>
                  <a:pt x="19574" y="83054"/>
                </a:lnTo>
                <a:cubicBezTo>
                  <a:pt x="19090" y="83538"/>
                  <a:pt x="18452" y="83783"/>
                  <a:pt x="17813" y="83783"/>
                </a:cubicBezTo>
                <a:cubicBezTo>
                  <a:pt x="17210" y="83783"/>
                  <a:pt x="16607" y="83565"/>
                  <a:pt x="16133" y="83126"/>
                </a:cubicBezTo>
                <a:cubicBezTo>
                  <a:pt x="15657" y="82661"/>
                  <a:pt x="15383" y="82030"/>
                  <a:pt x="15371" y="81364"/>
                </a:cubicBezTo>
                <a:cubicBezTo>
                  <a:pt x="15371" y="80721"/>
                  <a:pt x="15621" y="80102"/>
                  <a:pt x="16085" y="79649"/>
                </a:cubicBezTo>
                <a:lnTo>
                  <a:pt x="82606" y="13129"/>
                </a:lnTo>
                <a:cubicBezTo>
                  <a:pt x="85582" y="10152"/>
                  <a:pt x="85570" y="5283"/>
                  <a:pt x="82558" y="2271"/>
                </a:cubicBezTo>
                <a:cubicBezTo>
                  <a:pt x="81044" y="757"/>
                  <a:pt x="79065" y="1"/>
                  <a:pt x="7709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9" name="Google Shape;509;p39"/>
          <p:cNvSpPr/>
          <p:nvPr/>
        </p:nvSpPr>
        <p:spPr>
          <a:xfrm flipH="1" rot="-2699667">
            <a:off x="5526086" y="-1823512"/>
            <a:ext cx="571556" cy="3625892"/>
          </a:xfrm>
          <a:custGeom>
            <a:rect b="b" l="l" r="r" t="t"/>
            <a:pathLst>
              <a:path extrusionOk="0" h="66319" w="10455">
                <a:moveTo>
                  <a:pt x="1" y="1"/>
                </a:moveTo>
                <a:lnTo>
                  <a:pt x="1" y="61091"/>
                </a:lnTo>
                <a:cubicBezTo>
                  <a:pt x="1" y="63985"/>
                  <a:pt x="2334" y="66318"/>
                  <a:pt x="5227" y="66318"/>
                </a:cubicBezTo>
                <a:cubicBezTo>
                  <a:pt x="8109" y="66318"/>
                  <a:pt x="10454" y="63973"/>
                  <a:pt x="10454" y="61091"/>
                </a:cubicBezTo>
                <a:lnTo>
                  <a:pt x="1045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" name="Google Shape;510;p39"/>
          <p:cNvSpPr txBox="1"/>
          <p:nvPr/>
        </p:nvSpPr>
        <p:spPr>
          <a:xfrm>
            <a:off x="909675" y="638000"/>
            <a:ext cx="2607900" cy="4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Inline Validierung</a:t>
            </a:r>
            <a:endParaRPr b="1"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11" name="Google Shape;511;p39"/>
          <p:cNvSpPr txBox="1"/>
          <p:nvPr/>
        </p:nvSpPr>
        <p:spPr>
          <a:xfrm>
            <a:off x="971250" y="2057400"/>
            <a:ext cx="2607900" cy="4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Ausgabe</a:t>
            </a:r>
            <a:endParaRPr b="1"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12" name="Google Shape;51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9650" y="997100"/>
            <a:ext cx="2680550" cy="9246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513" name="Google Shape;513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09650" y="2411350"/>
            <a:ext cx="7524750" cy="24955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40"/>
          <p:cNvSpPr/>
          <p:nvPr/>
        </p:nvSpPr>
        <p:spPr>
          <a:xfrm flipH="1" rot="10800000">
            <a:off x="-495932" y="2474357"/>
            <a:ext cx="5521697" cy="5990293"/>
          </a:xfrm>
          <a:custGeom>
            <a:rect b="b" l="l" r="r" t="t"/>
            <a:pathLst>
              <a:path extrusionOk="0" h="99136" w="91381">
                <a:moveTo>
                  <a:pt x="77092" y="1"/>
                </a:moveTo>
                <a:cubicBezTo>
                  <a:pt x="75139" y="1"/>
                  <a:pt x="73192" y="742"/>
                  <a:pt x="71711" y="2223"/>
                </a:cubicBezTo>
                <a:lnTo>
                  <a:pt x="5191" y="68755"/>
                </a:lnTo>
                <a:cubicBezTo>
                  <a:pt x="1857" y="72065"/>
                  <a:pt x="0" y="76589"/>
                  <a:pt x="36" y="81292"/>
                </a:cubicBezTo>
                <a:cubicBezTo>
                  <a:pt x="48" y="86019"/>
                  <a:pt x="1941" y="90555"/>
                  <a:pt x="5298" y="93889"/>
                </a:cubicBezTo>
                <a:cubicBezTo>
                  <a:pt x="8800" y="97385"/>
                  <a:pt x="13392" y="99135"/>
                  <a:pt x="17968" y="99135"/>
                </a:cubicBezTo>
                <a:cubicBezTo>
                  <a:pt x="22494" y="99135"/>
                  <a:pt x="27005" y="97424"/>
                  <a:pt x="30432" y="93996"/>
                </a:cubicBezTo>
                <a:lnTo>
                  <a:pt x="32921" y="91508"/>
                </a:lnTo>
                <a:cubicBezTo>
                  <a:pt x="33111" y="91353"/>
                  <a:pt x="33302" y="91186"/>
                  <a:pt x="33480" y="90996"/>
                </a:cubicBezTo>
                <a:lnTo>
                  <a:pt x="88392" y="36084"/>
                </a:lnTo>
                <a:cubicBezTo>
                  <a:pt x="91381" y="33096"/>
                  <a:pt x="91369" y="28226"/>
                  <a:pt x="88344" y="25202"/>
                </a:cubicBezTo>
                <a:cubicBezTo>
                  <a:pt x="86829" y="23687"/>
                  <a:pt x="84844" y="22928"/>
                  <a:pt x="82865" y="22928"/>
                </a:cubicBezTo>
                <a:cubicBezTo>
                  <a:pt x="80909" y="22928"/>
                  <a:pt x="78959" y="23669"/>
                  <a:pt x="77474" y="25154"/>
                </a:cubicBezTo>
                <a:lnTo>
                  <a:pt x="19574" y="83054"/>
                </a:lnTo>
                <a:cubicBezTo>
                  <a:pt x="19090" y="83538"/>
                  <a:pt x="18452" y="83783"/>
                  <a:pt x="17813" y="83783"/>
                </a:cubicBezTo>
                <a:cubicBezTo>
                  <a:pt x="17210" y="83783"/>
                  <a:pt x="16607" y="83565"/>
                  <a:pt x="16133" y="83126"/>
                </a:cubicBezTo>
                <a:cubicBezTo>
                  <a:pt x="15657" y="82661"/>
                  <a:pt x="15383" y="82030"/>
                  <a:pt x="15371" y="81364"/>
                </a:cubicBezTo>
                <a:cubicBezTo>
                  <a:pt x="15371" y="80721"/>
                  <a:pt x="15621" y="80102"/>
                  <a:pt x="16085" y="79649"/>
                </a:cubicBezTo>
                <a:lnTo>
                  <a:pt x="82606" y="13129"/>
                </a:lnTo>
                <a:cubicBezTo>
                  <a:pt x="85582" y="10152"/>
                  <a:pt x="85570" y="5283"/>
                  <a:pt x="82558" y="2271"/>
                </a:cubicBezTo>
                <a:cubicBezTo>
                  <a:pt x="81044" y="757"/>
                  <a:pt x="79065" y="1"/>
                  <a:pt x="7709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9" name="Google Shape;519;p40"/>
          <p:cNvSpPr/>
          <p:nvPr/>
        </p:nvSpPr>
        <p:spPr>
          <a:xfrm flipH="1">
            <a:off x="5592903" y="-2586025"/>
            <a:ext cx="4300847" cy="4665836"/>
          </a:xfrm>
          <a:custGeom>
            <a:rect b="b" l="l" r="r" t="t"/>
            <a:pathLst>
              <a:path extrusionOk="0" h="99136" w="91381">
                <a:moveTo>
                  <a:pt x="77092" y="1"/>
                </a:moveTo>
                <a:cubicBezTo>
                  <a:pt x="75139" y="1"/>
                  <a:pt x="73192" y="742"/>
                  <a:pt x="71711" y="2223"/>
                </a:cubicBezTo>
                <a:lnTo>
                  <a:pt x="5191" y="68755"/>
                </a:lnTo>
                <a:cubicBezTo>
                  <a:pt x="1857" y="72065"/>
                  <a:pt x="0" y="76589"/>
                  <a:pt x="36" y="81292"/>
                </a:cubicBezTo>
                <a:cubicBezTo>
                  <a:pt x="48" y="86019"/>
                  <a:pt x="1941" y="90555"/>
                  <a:pt x="5298" y="93889"/>
                </a:cubicBezTo>
                <a:cubicBezTo>
                  <a:pt x="8800" y="97385"/>
                  <a:pt x="13392" y="99135"/>
                  <a:pt x="17968" y="99135"/>
                </a:cubicBezTo>
                <a:cubicBezTo>
                  <a:pt x="22494" y="99135"/>
                  <a:pt x="27005" y="97424"/>
                  <a:pt x="30432" y="93996"/>
                </a:cubicBezTo>
                <a:lnTo>
                  <a:pt x="32921" y="91508"/>
                </a:lnTo>
                <a:cubicBezTo>
                  <a:pt x="33111" y="91353"/>
                  <a:pt x="33302" y="91186"/>
                  <a:pt x="33480" y="90996"/>
                </a:cubicBezTo>
                <a:lnTo>
                  <a:pt x="88392" y="36084"/>
                </a:lnTo>
                <a:cubicBezTo>
                  <a:pt x="91381" y="33096"/>
                  <a:pt x="91369" y="28226"/>
                  <a:pt x="88344" y="25202"/>
                </a:cubicBezTo>
                <a:cubicBezTo>
                  <a:pt x="86829" y="23687"/>
                  <a:pt x="84844" y="22928"/>
                  <a:pt x="82865" y="22928"/>
                </a:cubicBezTo>
                <a:cubicBezTo>
                  <a:pt x="80909" y="22928"/>
                  <a:pt x="78959" y="23669"/>
                  <a:pt x="77474" y="25154"/>
                </a:cubicBezTo>
                <a:lnTo>
                  <a:pt x="19574" y="83054"/>
                </a:lnTo>
                <a:cubicBezTo>
                  <a:pt x="19090" y="83538"/>
                  <a:pt x="18452" y="83783"/>
                  <a:pt x="17813" y="83783"/>
                </a:cubicBezTo>
                <a:cubicBezTo>
                  <a:pt x="17210" y="83783"/>
                  <a:pt x="16607" y="83565"/>
                  <a:pt x="16133" y="83126"/>
                </a:cubicBezTo>
                <a:cubicBezTo>
                  <a:pt x="15657" y="82661"/>
                  <a:pt x="15383" y="82030"/>
                  <a:pt x="15371" y="81364"/>
                </a:cubicBezTo>
                <a:cubicBezTo>
                  <a:pt x="15371" y="80721"/>
                  <a:pt x="15621" y="80102"/>
                  <a:pt x="16085" y="79649"/>
                </a:cubicBezTo>
                <a:lnTo>
                  <a:pt x="82606" y="13129"/>
                </a:lnTo>
                <a:cubicBezTo>
                  <a:pt x="85582" y="10152"/>
                  <a:pt x="85570" y="5283"/>
                  <a:pt x="82558" y="2271"/>
                </a:cubicBezTo>
                <a:cubicBezTo>
                  <a:pt x="81044" y="757"/>
                  <a:pt x="79065" y="1"/>
                  <a:pt x="7709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" name="Google Shape;520;p40"/>
          <p:cNvSpPr/>
          <p:nvPr/>
        </p:nvSpPr>
        <p:spPr>
          <a:xfrm flipH="1" rot="-2699667">
            <a:off x="5526086" y="-1823512"/>
            <a:ext cx="571556" cy="3625892"/>
          </a:xfrm>
          <a:custGeom>
            <a:rect b="b" l="l" r="r" t="t"/>
            <a:pathLst>
              <a:path extrusionOk="0" h="66319" w="10455">
                <a:moveTo>
                  <a:pt x="1" y="1"/>
                </a:moveTo>
                <a:lnTo>
                  <a:pt x="1" y="61091"/>
                </a:lnTo>
                <a:cubicBezTo>
                  <a:pt x="1" y="63985"/>
                  <a:pt x="2334" y="66318"/>
                  <a:pt x="5227" y="66318"/>
                </a:cubicBezTo>
                <a:cubicBezTo>
                  <a:pt x="8109" y="66318"/>
                  <a:pt x="10454" y="63973"/>
                  <a:pt x="10454" y="61091"/>
                </a:cubicBezTo>
                <a:lnTo>
                  <a:pt x="1045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21" name="Google Shape;521;p40"/>
          <p:cNvPicPr preferRelativeResize="0"/>
          <p:nvPr/>
        </p:nvPicPr>
        <p:blipFill rotWithShape="1">
          <a:blip r:embed="rId3">
            <a:alphaModFix/>
          </a:blip>
          <a:srcRect b="19868" l="7357" r="30395" t="25307"/>
          <a:stretch/>
        </p:blipFill>
        <p:spPr>
          <a:xfrm>
            <a:off x="309250" y="469413"/>
            <a:ext cx="4882152" cy="22866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522" name="Google Shape;522;p40"/>
          <p:cNvPicPr preferRelativeResize="0"/>
          <p:nvPr/>
        </p:nvPicPr>
        <p:blipFill rotWithShape="1">
          <a:blip r:embed="rId4">
            <a:alphaModFix/>
          </a:blip>
          <a:srcRect b="16897" l="8554" r="25438" t="25940"/>
          <a:stretch/>
        </p:blipFill>
        <p:spPr>
          <a:xfrm>
            <a:off x="3949950" y="2474350"/>
            <a:ext cx="4872902" cy="224395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523" name="Google Shape;523;p40"/>
          <p:cNvSpPr txBox="1"/>
          <p:nvPr>
            <p:ph type="title"/>
          </p:nvPr>
        </p:nvSpPr>
        <p:spPr>
          <a:xfrm>
            <a:off x="5258000" y="1625400"/>
            <a:ext cx="4095300" cy="9783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Listen</a:t>
            </a:r>
            <a:endParaRPr sz="21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41"/>
          <p:cNvSpPr/>
          <p:nvPr/>
        </p:nvSpPr>
        <p:spPr>
          <a:xfrm flipH="1" rot="10800000">
            <a:off x="-495932" y="2474357"/>
            <a:ext cx="5521697" cy="5990293"/>
          </a:xfrm>
          <a:custGeom>
            <a:rect b="b" l="l" r="r" t="t"/>
            <a:pathLst>
              <a:path extrusionOk="0" h="99136" w="91381">
                <a:moveTo>
                  <a:pt x="77092" y="1"/>
                </a:moveTo>
                <a:cubicBezTo>
                  <a:pt x="75139" y="1"/>
                  <a:pt x="73192" y="742"/>
                  <a:pt x="71711" y="2223"/>
                </a:cubicBezTo>
                <a:lnTo>
                  <a:pt x="5191" y="68755"/>
                </a:lnTo>
                <a:cubicBezTo>
                  <a:pt x="1857" y="72065"/>
                  <a:pt x="0" y="76589"/>
                  <a:pt x="36" y="81292"/>
                </a:cubicBezTo>
                <a:cubicBezTo>
                  <a:pt x="48" y="86019"/>
                  <a:pt x="1941" y="90555"/>
                  <a:pt x="5298" y="93889"/>
                </a:cubicBezTo>
                <a:cubicBezTo>
                  <a:pt x="8800" y="97385"/>
                  <a:pt x="13392" y="99135"/>
                  <a:pt x="17968" y="99135"/>
                </a:cubicBezTo>
                <a:cubicBezTo>
                  <a:pt x="22494" y="99135"/>
                  <a:pt x="27005" y="97424"/>
                  <a:pt x="30432" y="93996"/>
                </a:cubicBezTo>
                <a:lnTo>
                  <a:pt x="32921" y="91508"/>
                </a:lnTo>
                <a:cubicBezTo>
                  <a:pt x="33111" y="91353"/>
                  <a:pt x="33302" y="91186"/>
                  <a:pt x="33480" y="90996"/>
                </a:cubicBezTo>
                <a:lnTo>
                  <a:pt x="88392" y="36084"/>
                </a:lnTo>
                <a:cubicBezTo>
                  <a:pt x="91381" y="33096"/>
                  <a:pt x="91369" y="28226"/>
                  <a:pt x="88344" y="25202"/>
                </a:cubicBezTo>
                <a:cubicBezTo>
                  <a:pt x="86829" y="23687"/>
                  <a:pt x="84844" y="22928"/>
                  <a:pt x="82865" y="22928"/>
                </a:cubicBezTo>
                <a:cubicBezTo>
                  <a:pt x="80909" y="22928"/>
                  <a:pt x="78959" y="23669"/>
                  <a:pt x="77474" y="25154"/>
                </a:cubicBezTo>
                <a:lnTo>
                  <a:pt x="19574" y="83054"/>
                </a:lnTo>
                <a:cubicBezTo>
                  <a:pt x="19090" y="83538"/>
                  <a:pt x="18452" y="83783"/>
                  <a:pt x="17813" y="83783"/>
                </a:cubicBezTo>
                <a:cubicBezTo>
                  <a:pt x="17210" y="83783"/>
                  <a:pt x="16607" y="83565"/>
                  <a:pt x="16133" y="83126"/>
                </a:cubicBezTo>
                <a:cubicBezTo>
                  <a:pt x="15657" y="82661"/>
                  <a:pt x="15383" y="82030"/>
                  <a:pt x="15371" y="81364"/>
                </a:cubicBezTo>
                <a:cubicBezTo>
                  <a:pt x="15371" y="80721"/>
                  <a:pt x="15621" y="80102"/>
                  <a:pt x="16085" y="79649"/>
                </a:cubicBezTo>
                <a:lnTo>
                  <a:pt x="82606" y="13129"/>
                </a:lnTo>
                <a:cubicBezTo>
                  <a:pt x="85582" y="10152"/>
                  <a:pt x="85570" y="5283"/>
                  <a:pt x="82558" y="2271"/>
                </a:cubicBezTo>
                <a:cubicBezTo>
                  <a:pt x="81044" y="757"/>
                  <a:pt x="79065" y="1"/>
                  <a:pt x="7709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9" name="Google Shape;529;p41"/>
          <p:cNvSpPr/>
          <p:nvPr/>
        </p:nvSpPr>
        <p:spPr>
          <a:xfrm flipH="1">
            <a:off x="5592903" y="-2586025"/>
            <a:ext cx="4300847" cy="4665836"/>
          </a:xfrm>
          <a:custGeom>
            <a:rect b="b" l="l" r="r" t="t"/>
            <a:pathLst>
              <a:path extrusionOk="0" h="99136" w="91381">
                <a:moveTo>
                  <a:pt x="77092" y="1"/>
                </a:moveTo>
                <a:cubicBezTo>
                  <a:pt x="75139" y="1"/>
                  <a:pt x="73192" y="742"/>
                  <a:pt x="71711" y="2223"/>
                </a:cubicBezTo>
                <a:lnTo>
                  <a:pt x="5191" y="68755"/>
                </a:lnTo>
                <a:cubicBezTo>
                  <a:pt x="1857" y="72065"/>
                  <a:pt x="0" y="76589"/>
                  <a:pt x="36" y="81292"/>
                </a:cubicBezTo>
                <a:cubicBezTo>
                  <a:pt x="48" y="86019"/>
                  <a:pt x="1941" y="90555"/>
                  <a:pt x="5298" y="93889"/>
                </a:cubicBezTo>
                <a:cubicBezTo>
                  <a:pt x="8800" y="97385"/>
                  <a:pt x="13392" y="99135"/>
                  <a:pt x="17968" y="99135"/>
                </a:cubicBezTo>
                <a:cubicBezTo>
                  <a:pt x="22494" y="99135"/>
                  <a:pt x="27005" y="97424"/>
                  <a:pt x="30432" y="93996"/>
                </a:cubicBezTo>
                <a:lnTo>
                  <a:pt x="32921" y="91508"/>
                </a:lnTo>
                <a:cubicBezTo>
                  <a:pt x="33111" y="91353"/>
                  <a:pt x="33302" y="91186"/>
                  <a:pt x="33480" y="90996"/>
                </a:cubicBezTo>
                <a:lnTo>
                  <a:pt x="88392" y="36084"/>
                </a:lnTo>
                <a:cubicBezTo>
                  <a:pt x="91381" y="33096"/>
                  <a:pt x="91369" y="28226"/>
                  <a:pt x="88344" y="25202"/>
                </a:cubicBezTo>
                <a:cubicBezTo>
                  <a:pt x="86829" y="23687"/>
                  <a:pt x="84844" y="22928"/>
                  <a:pt x="82865" y="22928"/>
                </a:cubicBezTo>
                <a:cubicBezTo>
                  <a:pt x="80909" y="22928"/>
                  <a:pt x="78959" y="23669"/>
                  <a:pt x="77474" y="25154"/>
                </a:cubicBezTo>
                <a:lnTo>
                  <a:pt x="19574" y="83054"/>
                </a:lnTo>
                <a:cubicBezTo>
                  <a:pt x="19090" y="83538"/>
                  <a:pt x="18452" y="83783"/>
                  <a:pt x="17813" y="83783"/>
                </a:cubicBezTo>
                <a:cubicBezTo>
                  <a:pt x="17210" y="83783"/>
                  <a:pt x="16607" y="83565"/>
                  <a:pt x="16133" y="83126"/>
                </a:cubicBezTo>
                <a:cubicBezTo>
                  <a:pt x="15657" y="82661"/>
                  <a:pt x="15383" y="82030"/>
                  <a:pt x="15371" y="81364"/>
                </a:cubicBezTo>
                <a:cubicBezTo>
                  <a:pt x="15371" y="80721"/>
                  <a:pt x="15621" y="80102"/>
                  <a:pt x="16085" y="79649"/>
                </a:cubicBezTo>
                <a:lnTo>
                  <a:pt x="82606" y="13129"/>
                </a:lnTo>
                <a:cubicBezTo>
                  <a:pt x="85582" y="10152"/>
                  <a:pt x="85570" y="5283"/>
                  <a:pt x="82558" y="2271"/>
                </a:cubicBezTo>
                <a:cubicBezTo>
                  <a:pt x="81044" y="757"/>
                  <a:pt x="79065" y="1"/>
                  <a:pt x="7709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0" name="Google Shape;530;p41"/>
          <p:cNvSpPr/>
          <p:nvPr/>
        </p:nvSpPr>
        <p:spPr>
          <a:xfrm flipH="1" rot="-2699667">
            <a:off x="5526086" y="-1823512"/>
            <a:ext cx="571556" cy="3625892"/>
          </a:xfrm>
          <a:custGeom>
            <a:rect b="b" l="l" r="r" t="t"/>
            <a:pathLst>
              <a:path extrusionOk="0" h="66319" w="10455">
                <a:moveTo>
                  <a:pt x="1" y="1"/>
                </a:moveTo>
                <a:lnTo>
                  <a:pt x="1" y="61091"/>
                </a:lnTo>
                <a:cubicBezTo>
                  <a:pt x="1" y="63985"/>
                  <a:pt x="2334" y="66318"/>
                  <a:pt x="5227" y="66318"/>
                </a:cubicBezTo>
                <a:cubicBezTo>
                  <a:pt x="8109" y="66318"/>
                  <a:pt x="10454" y="63973"/>
                  <a:pt x="10454" y="61091"/>
                </a:cubicBezTo>
                <a:lnTo>
                  <a:pt x="1045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" name="Google Shape;531;p41"/>
          <p:cNvSpPr txBox="1"/>
          <p:nvPr>
            <p:ph type="title"/>
          </p:nvPr>
        </p:nvSpPr>
        <p:spPr>
          <a:xfrm>
            <a:off x="2101675" y="202950"/>
            <a:ext cx="4095300" cy="9783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Tabelle</a:t>
            </a:r>
            <a:endParaRPr sz="21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32" name="Google Shape;53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912" y="1087169"/>
            <a:ext cx="8248174" cy="391468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42"/>
          <p:cNvSpPr txBox="1"/>
          <p:nvPr>
            <p:ph type="title"/>
          </p:nvPr>
        </p:nvSpPr>
        <p:spPr>
          <a:xfrm>
            <a:off x="1697250" y="1374650"/>
            <a:ext cx="5906100" cy="125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300">
                <a:latin typeface="Roboto"/>
                <a:ea typeface="Roboto"/>
                <a:cs typeface="Roboto"/>
                <a:sym typeface="Roboto"/>
              </a:rPr>
              <a:t>Ausbaumöglichkeiten</a:t>
            </a:r>
            <a:endParaRPr sz="43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538" name="Google Shape;538;p42"/>
          <p:cNvGrpSpPr/>
          <p:nvPr/>
        </p:nvGrpSpPr>
        <p:grpSpPr>
          <a:xfrm>
            <a:off x="4191637" y="2589958"/>
            <a:ext cx="6060313" cy="6225493"/>
            <a:chOff x="3810637" y="2589958"/>
            <a:chExt cx="6060313" cy="6225493"/>
          </a:xfrm>
        </p:grpSpPr>
        <p:sp>
          <p:nvSpPr>
            <p:cNvPr id="539" name="Google Shape;539;p42"/>
            <p:cNvSpPr/>
            <p:nvPr/>
          </p:nvSpPr>
          <p:spPr>
            <a:xfrm rot="10800000">
              <a:off x="4132452" y="2589958"/>
              <a:ext cx="5738498" cy="6225493"/>
            </a:xfrm>
            <a:custGeom>
              <a:rect b="b" l="l" r="r" t="t"/>
              <a:pathLst>
                <a:path extrusionOk="0" h="99136" w="91381">
                  <a:moveTo>
                    <a:pt x="77092" y="1"/>
                  </a:moveTo>
                  <a:cubicBezTo>
                    <a:pt x="75139" y="1"/>
                    <a:pt x="73192" y="742"/>
                    <a:pt x="71711" y="2223"/>
                  </a:cubicBezTo>
                  <a:lnTo>
                    <a:pt x="5191" y="68755"/>
                  </a:lnTo>
                  <a:cubicBezTo>
                    <a:pt x="1857" y="72065"/>
                    <a:pt x="0" y="76589"/>
                    <a:pt x="36" y="81292"/>
                  </a:cubicBezTo>
                  <a:cubicBezTo>
                    <a:pt x="48" y="86019"/>
                    <a:pt x="1941" y="90555"/>
                    <a:pt x="5298" y="93889"/>
                  </a:cubicBezTo>
                  <a:cubicBezTo>
                    <a:pt x="8800" y="97385"/>
                    <a:pt x="13392" y="99135"/>
                    <a:pt x="17968" y="99135"/>
                  </a:cubicBezTo>
                  <a:cubicBezTo>
                    <a:pt x="22494" y="99135"/>
                    <a:pt x="27005" y="97424"/>
                    <a:pt x="30432" y="93996"/>
                  </a:cubicBezTo>
                  <a:lnTo>
                    <a:pt x="32921" y="91508"/>
                  </a:lnTo>
                  <a:cubicBezTo>
                    <a:pt x="33111" y="91353"/>
                    <a:pt x="33302" y="91186"/>
                    <a:pt x="33480" y="90996"/>
                  </a:cubicBezTo>
                  <a:lnTo>
                    <a:pt x="88392" y="36084"/>
                  </a:lnTo>
                  <a:cubicBezTo>
                    <a:pt x="91381" y="33096"/>
                    <a:pt x="91369" y="28226"/>
                    <a:pt x="88344" y="25202"/>
                  </a:cubicBezTo>
                  <a:cubicBezTo>
                    <a:pt x="86829" y="23687"/>
                    <a:pt x="84844" y="22928"/>
                    <a:pt x="82865" y="22928"/>
                  </a:cubicBezTo>
                  <a:cubicBezTo>
                    <a:pt x="80909" y="22928"/>
                    <a:pt x="78959" y="23669"/>
                    <a:pt x="77474" y="25154"/>
                  </a:cubicBezTo>
                  <a:lnTo>
                    <a:pt x="19574" y="83054"/>
                  </a:lnTo>
                  <a:cubicBezTo>
                    <a:pt x="19090" y="83538"/>
                    <a:pt x="18452" y="83783"/>
                    <a:pt x="17813" y="83783"/>
                  </a:cubicBezTo>
                  <a:cubicBezTo>
                    <a:pt x="17210" y="83783"/>
                    <a:pt x="16607" y="83565"/>
                    <a:pt x="16133" y="83126"/>
                  </a:cubicBezTo>
                  <a:cubicBezTo>
                    <a:pt x="15657" y="82661"/>
                    <a:pt x="15383" y="82030"/>
                    <a:pt x="15371" y="81364"/>
                  </a:cubicBezTo>
                  <a:cubicBezTo>
                    <a:pt x="15371" y="80721"/>
                    <a:pt x="15621" y="80102"/>
                    <a:pt x="16085" y="79649"/>
                  </a:cubicBezTo>
                  <a:lnTo>
                    <a:pt x="82606" y="13129"/>
                  </a:lnTo>
                  <a:cubicBezTo>
                    <a:pt x="85582" y="10152"/>
                    <a:pt x="85570" y="5283"/>
                    <a:pt x="82558" y="2271"/>
                  </a:cubicBezTo>
                  <a:cubicBezTo>
                    <a:pt x="81044" y="757"/>
                    <a:pt x="79065" y="1"/>
                    <a:pt x="770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42"/>
            <p:cNvSpPr/>
            <p:nvPr/>
          </p:nvSpPr>
          <p:spPr>
            <a:xfrm rot="-8100000">
              <a:off x="5368947" y="2784149"/>
              <a:ext cx="743383" cy="4715488"/>
            </a:xfrm>
            <a:custGeom>
              <a:rect b="b" l="l" r="r" t="t"/>
              <a:pathLst>
                <a:path extrusionOk="0" h="66319" w="10455">
                  <a:moveTo>
                    <a:pt x="1" y="1"/>
                  </a:moveTo>
                  <a:lnTo>
                    <a:pt x="1" y="61091"/>
                  </a:lnTo>
                  <a:cubicBezTo>
                    <a:pt x="1" y="63985"/>
                    <a:pt x="2334" y="66318"/>
                    <a:pt x="5227" y="66318"/>
                  </a:cubicBezTo>
                  <a:cubicBezTo>
                    <a:pt x="8109" y="66318"/>
                    <a:pt x="10454" y="63973"/>
                    <a:pt x="10454" y="61091"/>
                  </a:cubicBezTo>
                  <a:lnTo>
                    <a:pt x="1045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25"/>
          <p:cNvSpPr txBox="1"/>
          <p:nvPr>
            <p:ph idx="2" type="title"/>
          </p:nvPr>
        </p:nvSpPr>
        <p:spPr>
          <a:xfrm>
            <a:off x="948600" y="1623175"/>
            <a:ext cx="6054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37" name="Google Shape;337;p25"/>
          <p:cNvSpPr txBox="1"/>
          <p:nvPr>
            <p:ph idx="3" type="title"/>
          </p:nvPr>
        </p:nvSpPr>
        <p:spPr>
          <a:xfrm>
            <a:off x="948600" y="2500326"/>
            <a:ext cx="6054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38" name="Google Shape;338;p25"/>
          <p:cNvSpPr txBox="1"/>
          <p:nvPr>
            <p:ph idx="4" type="title"/>
          </p:nvPr>
        </p:nvSpPr>
        <p:spPr>
          <a:xfrm>
            <a:off x="4509973" y="1623175"/>
            <a:ext cx="6054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339" name="Google Shape;339;p25"/>
          <p:cNvSpPr txBox="1"/>
          <p:nvPr>
            <p:ph idx="5" type="title"/>
          </p:nvPr>
        </p:nvSpPr>
        <p:spPr>
          <a:xfrm>
            <a:off x="4509973" y="2500324"/>
            <a:ext cx="6054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340" name="Google Shape;340;p25"/>
          <p:cNvSpPr txBox="1"/>
          <p:nvPr>
            <p:ph idx="6" type="title"/>
          </p:nvPr>
        </p:nvSpPr>
        <p:spPr>
          <a:xfrm>
            <a:off x="4509973" y="3377478"/>
            <a:ext cx="6054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341" name="Google Shape;341;p25"/>
          <p:cNvSpPr txBox="1"/>
          <p:nvPr>
            <p:ph idx="7" type="title"/>
          </p:nvPr>
        </p:nvSpPr>
        <p:spPr>
          <a:xfrm>
            <a:off x="948600" y="3377478"/>
            <a:ext cx="6054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342" name="Google Shape;342;p25"/>
          <p:cNvSpPr txBox="1"/>
          <p:nvPr>
            <p:ph idx="1" type="subTitle"/>
          </p:nvPr>
        </p:nvSpPr>
        <p:spPr>
          <a:xfrm>
            <a:off x="1606925" y="1623175"/>
            <a:ext cx="2589600" cy="4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Branche &amp;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Kundenkreis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3" name="Google Shape;343;p25"/>
          <p:cNvSpPr txBox="1"/>
          <p:nvPr>
            <p:ph idx="8" type="subTitle"/>
          </p:nvPr>
        </p:nvSpPr>
        <p:spPr>
          <a:xfrm>
            <a:off x="5168503" y="1623175"/>
            <a:ext cx="2589600" cy="4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Menu &amp; Mockup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Roboto"/>
              <a:buChar char="+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Sitemap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4" name="Google Shape;344;p25"/>
          <p:cNvSpPr txBox="1"/>
          <p:nvPr>
            <p:ph idx="9" type="subTitle"/>
          </p:nvPr>
        </p:nvSpPr>
        <p:spPr>
          <a:xfrm>
            <a:off x="5168475" y="3377476"/>
            <a:ext cx="2589600" cy="4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Ausbaumöglichkeiten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&amp; Fazit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5" name="Google Shape;345;p25"/>
          <p:cNvSpPr txBox="1"/>
          <p:nvPr>
            <p:ph idx="13" type="subTitle"/>
          </p:nvPr>
        </p:nvSpPr>
        <p:spPr>
          <a:xfrm>
            <a:off x="1606925" y="2500323"/>
            <a:ext cx="2589600" cy="4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Auftrag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6" name="Google Shape;346;p25"/>
          <p:cNvSpPr txBox="1"/>
          <p:nvPr>
            <p:ph idx="14" type="subTitle"/>
          </p:nvPr>
        </p:nvSpPr>
        <p:spPr>
          <a:xfrm>
            <a:off x="5168500" y="2500325"/>
            <a:ext cx="2793300" cy="4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Rechtliches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&amp; Zusätzliche Elemente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7" name="Google Shape;347;p25"/>
          <p:cNvSpPr txBox="1"/>
          <p:nvPr>
            <p:ph idx="15" type="subTitle"/>
          </p:nvPr>
        </p:nvSpPr>
        <p:spPr>
          <a:xfrm>
            <a:off x="1606925" y="3377476"/>
            <a:ext cx="2589600" cy="4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Umgebung, Tools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&amp; Hilfsmittel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8" name="Google Shape;348;p25"/>
          <p:cNvSpPr/>
          <p:nvPr/>
        </p:nvSpPr>
        <p:spPr>
          <a:xfrm rot="2699636">
            <a:off x="8824153" y="1508820"/>
            <a:ext cx="524205" cy="3325180"/>
          </a:xfrm>
          <a:custGeom>
            <a:rect b="b" l="l" r="r" t="t"/>
            <a:pathLst>
              <a:path extrusionOk="0" h="66319" w="10455">
                <a:moveTo>
                  <a:pt x="1" y="1"/>
                </a:moveTo>
                <a:lnTo>
                  <a:pt x="1" y="61091"/>
                </a:lnTo>
                <a:cubicBezTo>
                  <a:pt x="1" y="63985"/>
                  <a:pt x="2334" y="66318"/>
                  <a:pt x="5227" y="66318"/>
                </a:cubicBezTo>
                <a:cubicBezTo>
                  <a:pt x="8109" y="66318"/>
                  <a:pt x="10454" y="63973"/>
                  <a:pt x="10454" y="61091"/>
                </a:cubicBezTo>
                <a:lnTo>
                  <a:pt x="1045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p2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</a:t>
            </a:r>
            <a:endParaRPr/>
          </a:p>
        </p:txBody>
      </p:sp>
      <p:sp>
        <p:nvSpPr>
          <p:cNvPr id="350" name="Google Shape;350;p25"/>
          <p:cNvSpPr txBox="1"/>
          <p:nvPr>
            <p:ph idx="4294967295" type="subTitle"/>
          </p:nvPr>
        </p:nvSpPr>
        <p:spPr>
          <a:xfrm>
            <a:off x="2460550" y="4430525"/>
            <a:ext cx="4075500" cy="75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Interaktive Demo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demo.flz.direct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43"/>
          <p:cNvSpPr txBox="1"/>
          <p:nvPr>
            <p:ph type="title"/>
          </p:nvPr>
        </p:nvSpPr>
        <p:spPr>
          <a:xfrm>
            <a:off x="2154450" y="1450850"/>
            <a:ext cx="4835100" cy="125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Fazit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44"/>
          <p:cNvSpPr txBox="1"/>
          <p:nvPr>
            <p:ph idx="1" type="subTitle"/>
          </p:nvPr>
        </p:nvSpPr>
        <p:spPr>
          <a:xfrm>
            <a:off x="1115350" y="2462400"/>
            <a:ext cx="4473000" cy="117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Bedarf an einer </a:t>
            </a:r>
            <a:r>
              <a:rPr b="1" lang="en" sz="1400"/>
              <a:t>Live Demo</a:t>
            </a:r>
            <a:r>
              <a:rPr lang="en" sz="1400"/>
              <a:t> oder noch </a:t>
            </a:r>
            <a:r>
              <a:rPr b="1" lang="en" sz="1400"/>
              <a:t>fragen</a:t>
            </a:r>
            <a:r>
              <a:rPr lang="en" sz="1400"/>
              <a:t>?</a:t>
            </a:r>
            <a:endParaRPr sz="1400"/>
          </a:p>
        </p:txBody>
      </p:sp>
      <p:sp>
        <p:nvSpPr>
          <p:cNvPr id="551" name="Google Shape;551;p44"/>
          <p:cNvSpPr txBox="1"/>
          <p:nvPr>
            <p:ph type="ctrTitle"/>
          </p:nvPr>
        </p:nvSpPr>
        <p:spPr>
          <a:xfrm>
            <a:off x="1115250" y="1297000"/>
            <a:ext cx="4473000" cy="105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Danke</a:t>
            </a:r>
            <a:endParaRPr/>
          </a:p>
        </p:txBody>
      </p:sp>
      <p:grpSp>
        <p:nvGrpSpPr>
          <p:cNvPr id="552" name="Google Shape;552;p44"/>
          <p:cNvGrpSpPr/>
          <p:nvPr/>
        </p:nvGrpSpPr>
        <p:grpSpPr>
          <a:xfrm flipH="1">
            <a:off x="5950465" y="1591308"/>
            <a:ext cx="5738498" cy="6225493"/>
            <a:chOff x="4132452" y="2589958"/>
            <a:chExt cx="5738498" cy="6225493"/>
          </a:xfrm>
        </p:grpSpPr>
        <p:sp>
          <p:nvSpPr>
            <p:cNvPr id="553" name="Google Shape;553;p44"/>
            <p:cNvSpPr/>
            <p:nvPr/>
          </p:nvSpPr>
          <p:spPr>
            <a:xfrm rot="10800000">
              <a:off x="4132452" y="2589958"/>
              <a:ext cx="5738498" cy="6225493"/>
            </a:xfrm>
            <a:custGeom>
              <a:rect b="b" l="l" r="r" t="t"/>
              <a:pathLst>
                <a:path extrusionOk="0" h="99136" w="91381">
                  <a:moveTo>
                    <a:pt x="77092" y="1"/>
                  </a:moveTo>
                  <a:cubicBezTo>
                    <a:pt x="75139" y="1"/>
                    <a:pt x="73192" y="742"/>
                    <a:pt x="71711" y="2223"/>
                  </a:cubicBezTo>
                  <a:lnTo>
                    <a:pt x="5191" y="68755"/>
                  </a:lnTo>
                  <a:cubicBezTo>
                    <a:pt x="1857" y="72065"/>
                    <a:pt x="0" y="76589"/>
                    <a:pt x="36" y="81292"/>
                  </a:cubicBezTo>
                  <a:cubicBezTo>
                    <a:pt x="48" y="86019"/>
                    <a:pt x="1941" y="90555"/>
                    <a:pt x="5298" y="93889"/>
                  </a:cubicBezTo>
                  <a:cubicBezTo>
                    <a:pt x="8800" y="97385"/>
                    <a:pt x="13392" y="99135"/>
                    <a:pt x="17968" y="99135"/>
                  </a:cubicBezTo>
                  <a:cubicBezTo>
                    <a:pt x="22494" y="99135"/>
                    <a:pt x="27005" y="97424"/>
                    <a:pt x="30432" y="93996"/>
                  </a:cubicBezTo>
                  <a:lnTo>
                    <a:pt x="32921" y="91508"/>
                  </a:lnTo>
                  <a:cubicBezTo>
                    <a:pt x="33111" y="91353"/>
                    <a:pt x="33302" y="91186"/>
                    <a:pt x="33480" y="90996"/>
                  </a:cubicBezTo>
                  <a:lnTo>
                    <a:pt x="88392" y="36084"/>
                  </a:lnTo>
                  <a:cubicBezTo>
                    <a:pt x="91381" y="33096"/>
                    <a:pt x="91369" y="28226"/>
                    <a:pt x="88344" y="25202"/>
                  </a:cubicBezTo>
                  <a:cubicBezTo>
                    <a:pt x="86829" y="23687"/>
                    <a:pt x="84844" y="22928"/>
                    <a:pt x="82865" y="22928"/>
                  </a:cubicBezTo>
                  <a:cubicBezTo>
                    <a:pt x="80909" y="22928"/>
                    <a:pt x="78959" y="23669"/>
                    <a:pt x="77474" y="25154"/>
                  </a:cubicBezTo>
                  <a:lnTo>
                    <a:pt x="19574" y="83054"/>
                  </a:lnTo>
                  <a:cubicBezTo>
                    <a:pt x="19090" y="83538"/>
                    <a:pt x="18452" y="83783"/>
                    <a:pt x="17813" y="83783"/>
                  </a:cubicBezTo>
                  <a:cubicBezTo>
                    <a:pt x="17210" y="83783"/>
                    <a:pt x="16607" y="83565"/>
                    <a:pt x="16133" y="83126"/>
                  </a:cubicBezTo>
                  <a:cubicBezTo>
                    <a:pt x="15657" y="82661"/>
                    <a:pt x="15383" y="82030"/>
                    <a:pt x="15371" y="81364"/>
                  </a:cubicBezTo>
                  <a:cubicBezTo>
                    <a:pt x="15371" y="80721"/>
                    <a:pt x="15621" y="80102"/>
                    <a:pt x="16085" y="79649"/>
                  </a:cubicBezTo>
                  <a:lnTo>
                    <a:pt x="82606" y="13129"/>
                  </a:lnTo>
                  <a:cubicBezTo>
                    <a:pt x="85582" y="10152"/>
                    <a:pt x="85570" y="5283"/>
                    <a:pt x="82558" y="2271"/>
                  </a:cubicBezTo>
                  <a:cubicBezTo>
                    <a:pt x="81044" y="757"/>
                    <a:pt x="79065" y="1"/>
                    <a:pt x="770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44"/>
            <p:cNvSpPr/>
            <p:nvPr/>
          </p:nvSpPr>
          <p:spPr>
            <a:xfrm rot="-8100000">
              <a:off x="5749947" y="2326949"/>
              <a:ext cx="743383" cy="4715488"/>
            </a:xfrm>
            <a:custGeom>
              <a:rect b="b" l="l" r="r" t="t"/>
              <a:pathLst>
                <a:path extrusionOk="0" h="66319" w="10455">
                  <a:moveTo>
                    <a:pt x="1" y="1"/>
                  </a:moveTo>
                  <a:lnTo>
                    <a:pt x="1" y="61091"/>
                  </a:lnTo>
                  <a:cubicBezTo>
                    <a:pt x="1" y="63985"/>
                    <a:pt x="2334" y="66318"/>
                    <a:pt x="5227" y="66318"/>
                  </a:cubicBezTo>
                  <a:cubicBezTo>
                    <a:pt x="8109" y="66318"/>
                    <a:pt x="10454" y="63973"/>
                    <a:pt x="10454" y="61091"/>
                  </a:cubicBezTo>
                  <a:lnTo>
                    <a:pt x="1045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26"/>
          <p:cNvSpPr/>
          <p:nvPr/>
        </p:nvSpPr>
        <p:spPr>
          <a:xfrm flipH="1" rot="10800000">
            <a:off x="-495932" y="2474357"/>
            <a:ext cx="5521697" cy="5990293"/>
          </a:xfrm>
          <a:custGeom>
            <a:rect b="b" l="l" r="r" t="t"/>
            <a:pathLst>
              <a:path extrusionOk="0" h="99136" w="91381">
                <a:moveTo>
                  <a:pt x="77092" y="1"/>
                </a:moveTo>
                <a:cubicBezTo>
                  <a:pt x="75139" y="1"/>
                  <a:pt x="73192" y="742"/>
                  <a:pt x="71711" y="2223"/>
                </a:cubicBezTo>
                <a:lnTo>
                  <a:pt x="5191" y="68755"/>
                </a:lnTo>
                <a:cubicBezTo>
                  <a:pt x="1857" y="72065"/>
                  <a:pt x="0" y="76589"/>
                  <a:pt x="36" y="81292"/>
                </a:cubicBezTo>
                <a:cubicBezTo>
                  <a:pt x="48" y="86019"/>
                  <a:pt x="1941" y="90555"/>
                  <a:pt x="5298" y="93889"/>
                </a:cubicBezTo>
                <a:cubicBezTo>
                  <a:pt x="8800" y="97385"/>
                  <a:pt x="13392" y="99135"/>
                  <a:pt x="17968" y="99135"/>
                </a:cubicBezTo>
                <a:cubicBezTo>
                  <a:pt x="22494" y="99135"/>
                  <a:pt x="27005" y="97424"/>
                  <a:pt x="30432" y="93996"/>
                </a:cubicBezTo>
                <a:lnTo>
                  <a:pt x="32921" y="91508"/>
                </a:lnTo>
                <a:cubicBezTo>
                  <a:pt x="33111" y="91353"/>
                  <a:pt x="33302" y="91186"/>
                  <a:pt x="33480" y="90996"/>
                </a:cubicBezTo>
                <a:lnTo>
                  <a:pt x="88392" y="36084"/>
                </a:lnTo>
                <a:cubicBezTo>
                  <a:pt x="91381" y="33096"/>
                  <a:pt x="91369" y="28226"/>
                  <a:pt x="88344" y="25202"/>
                </a:cubicBezTo>
                <a:cubicBezTo>
                  <a:pt x="86829" y="23687"/>
                  <a:pt x="84844" y="22928"/>
                  <a:pt x="82865" y="22928"/>
                </a:cubicBezTo>
                <a:cubicBezTo>
                  <a:pt x="80909" y="22928"/>
                  <a:pt x="78959" y="23669"/>
                  <a:pt x="77474" y="25154"/>
                </a:cubicBezTo>
                <a:lnTo>
                  <a:pt x="19574" y="83054"/>
                </a:lnTo>
                <a:cubicBezTo>
                  <a:pt x="19090" y="83538"/>
                  <a:pt x="18452" y="83783"/>
                  <a:pt x="17813" y="83783"/>
                </a:cubicBezTo>
                <a:cubicBezTo>
                  <a:pt x="17210" y="83783"/>
                  <a:pt x="16607" y="83565"/>
                  <a:pt x="16133" y="83126"/>
                </a:cubicBezTo>
                <a:cubicBezTo>
                  <a:pt x="15657" y="82661"/>
                  <a:pt x="15383" y="82030"/>
                  <a:pt x="15371" y="81364"/>
                </a:cubicBezTo>
                <a:cubicBezTo>
                  <a:pt x="15371" y="80721"/>
                  <a:pt x="15621" y="80102"/>
                  <a:pt x="16085" y="79649"/>
                </a:cubicBezTo>
                <a:lnTo>
                  <a:pt x="82606" y="13129"/>
                </a:lnTo>
                <a:cubicBezTo>
                  <a:pt x="85582" y="10152"/>
                  <a:pt x="85570" y="5283"/>
                  <a:pt x="82558" y="2271"/>
                </a:cubicBezTo>
                <a:cubicBezTo>
                  <a:pt x="81044" y="757"/>
                  <a:pt x="79065" y="1"/>
                  <a:pt x="7709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26"/>
          <p:cNvSpPr/>
          <p:nvPr/>
        </p:nvSpPr>
        <p:spPr>
          <a:xfrm flipH="1">
            <a:off x="5592903" y="-2586025"/>
            <a:ext cx="4300847" cy="4665836"/>
          </a:xfrm>
          <a:custGeom>
            <a:rect b="b" l="l" r="r" t="t"/>
            <a:pathLst>
              <a:path extrusionOk="0" h="99136" w="91381">
                <a:moveTo>
                  <a:pt x="77092" y="1"/>
                </a:moveTo>
                <a:cubicBezTo>
                  <a:pt x="75139" y="1"/>
                  <a:pt x="73192" y="742"/>
                  <a:pt x="71711" y="2223"/>
                </a:cubicBezTo>
                <a:lnTo>
                  <a:pt x="5191" y="68755"/>
                </a:lnTo>
                <a:cubicBezTo>
                  <a:pt x="1857" y="72065"/>
                  <a:pt x="0" y="76589"/>
                  <a:pt x="36" y="81292"/>
                </a:cubicBezTo>
                <a:cubicBezTo>
                  <a:pt x="48" y="86019"/>
                  <a:pt x="1941" y="90555"/>
                  <a:pt x="5298" y="93889"/>
                </a:cubicBezTo>
                <a:cubicBezTo>
                  <a:pt x="8800" y="97385"/>
                  <a:pt x="13392" y="99135"/>
                  <a:pt x="17968" y="99135"/>
                </a:cubicBezTo>
                <a:cubicBezTo>
                  <a:pt x="22494" y="99135"/>
                  <a:pt x="27005" y="97424"/>
                  <a:pt x="30432" y="93996"/>
                </a:cubicBezTo>
                <a:lnTo>
                  <a:pt x="32921" y="91508"/>
                </a:lnTo>
                <a:cubicBezTo>
                  <a:pt x="33111" y="91353"/>
                  <a:pt x="33302" y="91186"/>
                  <a:pt x="33480" y="90996"/>
                </a:cubicBezTo>
                <a:lnTo>
                  <a:pt x="88392" y="36084"/>
                </a:lnTo>
                <a:cubicBezTo>
                  <a:pt x="91381" y="33096"/>
                  <a:pt x="91369" y="28226"/>
                  <a:pt x="88344" y="25202"/>
                </a:cubicBezTo>
                <a:cubicBezTo>
                  <a:pt x="86829" y="23687"/>
                  <a:pt x="84844" y="22928"/>
                  <a:pt x="82865" y="22928"/>
                </a:cubicBezTo>
                <a:cubicBezTo>
                  <a:pt x="80909" y="22928"/>
                  <a:pt x="78959" y="23669"/>
                  <a:pt x="77474" y="25154"/>
                </a:cubicBezTo>
                <a:lnTo>
                  <a:pt x="19574" y="83054"/>
                </a:lnTo>
                <a:cubicBezTo>
                  <a:pt x="19090" y="83538"/>
                  <a:pt x="18452" y="83783"/>
                  <a:pt x="17813" y="83783"/>
                </a:cubicBezTo>
                <a:cubicBezTo>
                  <a:pt x="17210" y="83783"/>
                  <a:pt x="16607" y="83565"/>
                  <a:pt x="16133" y="83126"/>
                </a:cubicBezTo>
                <a:cubicBezTo>
                  <a:pt x="15657" y="82661"/>
                  <a:pt x="15383" y="82030"/>
                  <a:pt x="15371" y="81364"/>
                </a:cubicBezTo>
                <a:cubicBezTo>
                  <a:pt x="15371" y="80721"/>
                  <a:pt x="15621" y="80102"/>
                  <a:pt x="16085" y="79649"/>
                </a:cubicBezTo>
                <a:lnTo>
                  <a:pt x="82606" y="13129"/>
                </a:lnTo>
                <a:cubicBezTo>
                  <a:pt x="85582" y="10152"/>
                  <a:pt x="85570" y="5283"/>
                  <a:pt x="82558" y="2271"/>
                </a:cubicBezTo>
                <a:cubicBezTo>
                  <a:pt x="81044" y="757"/>
                  <a:pt x="79065" y="1"/>
                  <a:pt x="7709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p26"/>
          <p:cNvSpPr/>
          <p:nvPr/>
        </p:nvSpPr>
        <p:spPr>
          <a:xfrm flipH="1" rot="-2699667">
            <a:off x="5526086" y="-1823512"/>
            <a:ext cx="571556" cy="3625892"/>
          </a:xfrm>
          <a:custGeom>
            <a:rect b="b" l="l" r="r" t="t"/>
            <a:pathLst>
              <a:path extrusionOk="0" h="66319" w="10455">
                <a:moveTo>
                  <a:pt x="1" y="1"/>
                </a:moveTo>
                <a:lnTo>
                  <a:pt x="1" y="61091"/>
                </a:lnTo>
                <a:cubicBezTo>
                  <a:pt x="1" y="63985"/>
                  <a:pt x="2334" y="66318"/>
                  <a:pt x="5227" y="66318"/>
                </a:cubicBezTo>
                <a:cubicBezTo>
                  <a:pt x="8109" y="66318"/>
                  <a:pt x="10454" y="63973"/>
                  <a:pt x="10454" y="61091"/>
                </a:cubicBezTo>
                <a:lnTo>
                  <a:pt x="1045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58" name="Google Shape;358;p26"/>
          <p:cNvPicPr preferRelativeResize="0"/>
          <p:nvPr/>
        </p:nvPicPr>
        <p:blipFill rotWithShape="1">
          <a:blip r:embed="rId3">
            <a:alphaModFix/>
          </a:blip>
          <a:srcRect b="0" l="0" r="1312" t="0"/>
          <a:stretch/>
        </p:blipFill>
        <p:spPr>
          <a:xfrm>
            <a:off x="4742325" y="2955250"/>
            <a:ext cx="3569198" cy="203439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59" name="Google Shape;359;p26"/>
          <p:cNvPicPr preferRelativeResize="0"/>
          <p:nvPr/>
        </p:nvPicPr>
        <p:blipFill rotWithShape="1">
          <a:blip r:embed="rId4">
            <a:alphaModFix/>
          </a:blip>
          <a:srcRect b="0" l="0" r="1613" t="0"/>
          <a:stretch/>
        </p:blipFill>
        <p:spPr>
          <a:xfrm>
            <a:off x="5178175" y="541500"/>
            <a:ext cx="3642773" cy="208259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60" name="Google Shape;360;p26"/>
          <p:cNvPicPr preferRelativeResize="0"/>
          <p:nvPr/>
        </p:nvPicPr>
        <p:blipFill rotWithShape="1">
          <a:blip r:embed="rId5">
            <a:alphaModFix/>
          </a:blip>
          <a:srcRect b="0" l="0" r="1370" t="0"/>
          <a:stretch/>
        </p:blipFill>
        <p:spPr>
          <a:xfrm>
            <a:off x="531650" y="914400"/>
            <a:ext cx="3846374" cy="21935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61" name="Google Shape;361;p26"/>
          <p:cNvSpPr txBox="1"/>
          <p:nvPr>
            <p:ph type="title"/>
          </p:nvPr>
        </p:nvSpPr>
        <p:spPr>
          <a:xfrm>
            <a:off x="3429200" y="1777800"/>
            <a:ext cx="4095300" cy="9783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Fitness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Roboto"/>
                <a:ea typeface="Roboto"/>
                <a:cs typeface="Roboto"/>
                <a:sym typeface="Roboto"/>
              </a:rPr>
              <a:t>Branche</a:t>
            </a:r>
            <a:endParaRPr sz="2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2" name="Google Shape;362;p26"/>
          <p:cNvSpPr txBox="1"/>
          <p:nvPr>
            <p:ph idx="4294967295" type="subTitle"/>
          </p:nvPr>
        </p:nvSpPr>
        <p:spPr>
          <a:xfrm>
            <a:off x="2080200" y="154500"/>
            <a:ext cx="4075500" cy="75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Interaktive Demo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demo.flz.direct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7"/>
          <p:cNvSpPr/>
          <p:nvPr/>
        </p:nvSpPr>
        <p:spPr>
          <a:xfrm rot="10800000">
            <a:off x="8031783" y="-1160135"/>
            <a:ext cx="1888617" cy="2048893"/>
          </a:xfrm>
          <a:custGeom>
            <a:rect b="b" l="l" r="r" t="t"/>
            <a:pathLst>
              <a:path extrusionOk="0" h="99136" w="91381">
                <a:moveTo>
                  <a:pt x="77092" y="1"/>
                </a:moveTo>
                <a:cubicBezTo>
                  <a:pt x="75139" y="1"/>
                  <a:pt x="73192" y="742"/>
                  <a:pt x="71711" y="2223"/>
                </a:cubicBezTo>
                <a:lnTo>
                  <a:pt x="5191" y="68755"/>
                </a:lnTo>
                <a:cubicBezTo>
                  <a:pt x="1857" y="72065"/>
                  <a:pt x="0" y="76589"/>
                  <a:pt x="36" y="81292"/>
                </a:cubicBezTo>
                <a:cubicBezTo>
                  <a:pt x="48" y="86019"/>
                  <a:pt x="1941" y="90555"/>
                  <a:pt x="5298" y="93889"/>
                </a:cubicBezTo>
                <a:cubicBezTo>
                  <a:pt x="8800" y="97385"/>
                  <a:pt x="13392" y="99135"/>
                  <a:pt x="17968" y="99135"/>
                </a:cubicBezTo>
                <a:cubicBezTo>
                  <a:pt x="22494" y="99135"/>
                  <a:pt x="27005" y="97424"/>
                  <a:pt x="30432" y="93996"/>
                </a:cubicBezTo>
                <a:lnTo>
                  <a:pt x="32921" y="91508"/>
                </a:lnTo>
                <a:cubicBezTo>
                  <a:pt x="33111" y="91353"/>
                  <a:pt x="33302" y="91186"/>
                  <a:pt x="33480" y="90996"/>
                </a:cubicBezTo>
                <a:lnTo>
                  <a:pt x="88392" y="36084"/>
                </a:lnTo>
                <a:cubicBezTo>
                  <a:pt x="91381" y="33096"/>
                  <a:pt x="91369" y="28226"/>
                  <a:pt x="88344" y="25202"/>
                </a:cubicBezTo>
                <a:cubicBezTo>
                  <a:pt x="86829" y="23687"/>
                  <a:pt x="84844" y="22928"/>
                  <a:pt x="82865" y="22928"/>
                </a:cubicBezTo>
                <a:cubicBezTo>
                  <a:pt x="80909" y="22928"/>
                  <a:pt x="78959" y="23669"/>
                  <a:pt x="77474" y="25154"/>
                </a:cubicBezTo>
                <a:lnTo>
                  <a:pt x="19574" y="83054"/>
                </a:lnTo>
                <a:cubicBezTo>
                  <a:pt x="19090" y="83538"/>
                  <a:pt x="18452" y="83783"/>
                  <a:pt x="17813" y="83783"/>
                </a:cubicBezTo>
                <a:cubicBezTo>
                  <a:pt x="17210" y="83783"/>
                  <a:pt x="16607" y="83565"/>
                  <a:pt x="16133" y="83126"/>
                </a:cubicBezTo>
                <a:cubicBezTo>
                  <a:pt x="15657" y="82661"/>
                  <a:pt x="15383" y="82030"/>
                  <a:pt x="15371" y="81364"/>
                </a:cubicBezTo>
                <a:cubicBezTo>
                  <a:pt x="15371" y="80721"/>
                  <a:pt x="15621" y="80102"/>
                  <a:pt x="16085" y="79649"/>
                </a:cubicBezTo>
                <a:lnTo>
                  <a:pt x="82606" y="13129"/>
                </a:lnTo>
                <a:cubicBezTo>
                  <a:pt x="85582" y="10152"/>
                  <a:pt x="85570" y="5283"/>
                  <a:pt x="82558" y="2271"/>
                </a:cubicBezTo>
                <a:cubicBezTo>
                  <a:pt x="81044" y="757"/>
                  <a:pt x="79065" y="1"/>
                  <a:pt x="7709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p27"/>
          <p:cNvSpPr txBox="1"/>
          <p:nvPr>
            <p:ph type="title"/>
          </p:nvPr>
        </p:nvSpPr>
        <p:spPr>
          <a:xfrm>
            <a:off x="720000" y="445025"/>
            <a:ext cx="4229700" cy="108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Kundenkreis</a:t>
            </a:r>
            <a:endParaRPr b="0"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9" name="Google Shape;369;p27"/>
          <p:cNvSpPr txBox="1"/>
          <p:nvPr>
            <p:ph idx="1" type="body"/>
          </p:nvPr>
        </p:nvSpPr>
        <p:spPr>
          <a:xfrm>
            <a:off x="730675" y="1667200"/>
            <a:ext cx="4229700" cy="43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Für jeden Menschen in jeder Lebenslage</a:t>
            </a:r>
            <a:endParaRPr/>
          </a:p>
        </p:txBody>
      </p:sp>
      <p:pic>
        <p:nvPicPr>
          <p:cNvPr id="370" name="Google Shape;370;p27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13250" r="13257" t="0"/>
          <a:stretch/>
        </p:blipFill>
        <p:spPr>
          <a:xfrm>
            <a:off x="5402526" y="535050"/>
            <a:ext cx="2993700" cy="4073400"/>
          </a:xfrm>
          <a:prstGeom prst="roundRect">
            <a:avLst>
              <a:gd fmla="val 16667" name="adj"/>
            </a:avLst>
          </a:prstGeom>
        </p:spPr>
      </p:pic>
      <p:grpSp>
        <p:nvGrpSpPr>
          <p:cNvPr id="371" name="Google Shape;371;p27"/>
          <p:cNvGrpSpPr/>
          <p:nvPr/>
        </p:nvGrpSpPr>
        <p:grpSpPr>
          <a:xfrm>
            <a:off x="6281633" y="4066212"/>
            <a:ext cx="3757142" cy="643314"/>
            <a:chOff x="5105006" y="3956125"/>
            <a:chExt cx="4400494" cy="753472"/>
          </a:xfrm>
        </p:grpSpPr>
        <p:sp>
          <p:nvSpPr>
            <p:cNvPr id="372" name="Google Shape;372;p27"/>
            <p:cNvSpPr/>
            <p:nvPr/>
          </p:nvSpPr>
          <p:spPr>
            <a:xfrm rot="5400000">
              <a:off x="7371373" y="2007269"/>
              <a:ext cx="168572" cy="4066284"/>
            </a:xfrm>
            <a:custGeom>
              <a:rect b="b" l="l" r="r" t="t"/>
              <a:pathLst>
                <a:path extrusionOk="0" h="142066" w="2680">
                  <a:moveTo>
                    <a:pt x="0" y="0"/>
                  </a:moveTo>
                  <a:lnTo>
                    <a:pt x="0" y="142065"/>
                  </a:lnTo>
                  <a:lnTo>
                    <a:pt x="2679" y="142065"/>
                  </a:lnTo>
                  <a:lnTo>
                    <a:pt x="267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27"/>
            <p:cNvSpPr/>
            <p:nvPr/>
          </p:nvSpPr>
          <p:spPr>
            <a:xfrm rot="5400000">
              <a:off x="7220967" y="2132614"/>
              <a:ext cx="168572" cy="4400494"/>
            </a:xfrm>
            <a:custGeom>
              <a:rect b="b" l="l" r="r" t="t"/>
              <a:pathLst>
                <a:path extrusionOk="0" h="142066" w="2680">
                  <a:moveTo>
                    <a:pt x="0" y="0"/>
                  </a:moveTo>
                  <a:lnTo>
                    <a:pt x="0" y="142065"/>
                  </a:lnTo>
                  <a:lnTo>
                    <a:pt x="2679" y="142065"/>
                  </a:lnTo>
                  <a:lnTo>
                    <a:pt x="267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27"/>
            <p:cNvSpPr/>
            <p:nvPr/>
          </p:nvSpPr>
          <p:spPr>
            <a:xfrm rot="5400000">
              <a:off x="7584475" y="2796922"/>
              <a:ext cx="168572" cy="3656779"/>
            </a:xfrm>
            <a:custGeom>
              <a:rect b="b" l="l" r="r" t="t"/>
              <a:pathLst>
                <a:path extrusionOk="0" h="142066" w="2680">
                  <a:moveTo>
                    <a:pt x="0" y="0"/>
                  </a:moveTo>
                  <a:lnTo>
                    <a:pt x="0" y="142065"/>
                  </a:lnTo>
                  <a:lnTo>
                    <a:pt x="2679" y="142065"/>
                  </a:lnTo>
                  <a:lnTo>
                    <a:pt x="267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5" name="Google Shape;375;p27"/>
          <p:cNvSpPr/>
          <p:nvPr/>
        </p:nvSpPr>
        <p:spPr>
          <a:xfrm rot="10800000">
            <a:off x="-1333726" y="3342144"/>
            <a:ext cx="5184501" cy="5624481"/>
          </a:xfrm>
          <a:custGeom>
            <a:rect b="b" l="l" r="r" t="t"/>
            <a:pathLst>
              <a:path extrusionOk="0" h="99136" w="91381">
                <a:moveTo>
                  <a:pt x="77092" y="1"/>
                </a:moveTo>
                <a:cubicBezTo>
                  <a:pt x="75139" y="1"/>
                  <a:pt x="73192" y="742"/>
                  <a:pt x="71711" y="2223"/>
                </a:cubicBezTo>
                <a:lnTo>
                  <a:pt x="5191" y="68755"/>
                </a:lnTo>
                <a:cubicBezTo>
                  <a:pt x="1857" y="72065"/>
                  <a:pt x="0" y="76589"/>
                  <a:pt x="36" y="81292"/>
                </a:cubicBezTo>
                <a:cubicBezTo>
                  <a:pt x="48" y="86019"/>
                  <a:pt x="1941" y="90555"/>
                  <a:pt x="5298" y="93889"/>
                </a:cubicBezTo>
                <a:cubicBezTo>
                  <a:pt x="8800" y="97385"/>
                  <a:pt x="13392" y="99135"/>
                  <a:pt x="17968" y="99135"/>
                </a:cubicBezTo>
                <a:cubicBezTo>
                  <a:pt x="22494" y="99135"/>
                  <a:pt x="27005" y="97424"/>
                  <a:pt x="30432" y="93996"/>
                </a:cubicBezTo>
                <a:lnTo>
                  <a:pt x="32921" y="91508"/>
                </a:lnTo>
                <a:cubicBezTo>
                  <a:pt x="33111" y="91353"/>
                  <a:pt x="33302" y="91186"/>
                  <a:pt x="33480" y="90996"/>
                </a:cubicBezTo>
                <a:lnTo>
                  <a:pt x="88392" y="36084"/>
                </a:lnTo>
                <a:cubicBezTo>
                  <a:pt x="91381" y="33096"/>
                  <a:pt x="91369" y="28226"/>
                  <a:pt x="88344" y="25202"/>
                </a:cubicBezTo>
                <a:cubicBezTo>
                  <a:pt x="86829" y="23687"/>
                  <a:pt x="84844" y="22928"/>
                  <a:pt x="82865" y="22928"/>
                </a:cubicBezTo>
                <a:cubicBezTo>
                  <a:pt x="80909" y="22928"/>
                  <a:pt x="78959" y="23669"/>
                  <a:pt x="77474" y="25154"/>
                </a:cubicBezTo>
                <a:lnTo>
                  <a:pt x="19574" y="83054"/>
                </a:lnTo>
                <a:cubicBezTo>
                  <a:pt x="19090" y="83538"/>
                  <a:pt x="18452" y="83783"/>
                  <a:pt x="17813" y="83783"/>
                </a:cubicBezTo>
                <a:cubicBezTo>
                  <a:pt x="17210" y="83783"/>
                  <a:pt x="16607" y="83565"/>
                  <a:pt x="16133" y="83126"/>
                </a:cubicBezTo>
                <a:cubicBezTo>
                  <a:pt x="15657" y="82661"/>
                  <a:pt x="15383" y="82030"/>
                  <a:pt x="15371" y="81364"/>
                </a:cubicBezTo>
                <a:cubicBezTo>
                  <a:pt x="15371" y="80721"/>
                  <a:pt x="15621" y="80102"/>
                  <a:pt x="16085" y="79649"/>
                </a:cubicBezTo>
                <a:lnTo>
                  <a:pt x="82606" y="13129"/>
                </a:lnTo>
                <a:cubicBezTo>
                  <a:pt x="85582" y="10152"/>
                  <a:pt x="85570" y="5283"/>
                  <a:pt x="82558" y="2271"/>
                </a:cubicBezTo>
                <a:cubicBezTo>
                  <a:pt x="81044" y="757"/>
                  <a:pt x="79065" y="1"/>
                  <a:pt x="7709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27"/>
          <p:cNvSpPr txBox="1"/>
          <p:nvPr>
            <p:ph type="title"/>
          </p:nvPr>
        </p:nvSpPr>
        <p:spPr>
          <a:xfrm>
            <a:off x="730675" y="2331750"/>
            <a:ext cx="4229700" cy="49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800">
                <a:latin typeface="Roboto"/>
                <a:ea typeface="Roboto"/>
                <a:cs typeface="Roboto"/>
                <a:sym typeface="Roboto"/>
              </a:rPr>
              <a:t>Bedürfnisse</a:t>
            </a:r>
            <a:endParaRPr b="0"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7" name="Google Shape;377;p27"/>
          <p:cNvSpPr txBox="1"/>
          <p:nvPr>
            <p:ph idx="1" type="body"/>
          </p:nvPr>
        </p:nvSpPr>
        <p:spPr>
          <a:xfrm>
            <a:off x="720000" y="2669850"/>
            <a:ext cx="4229700" cy="43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Informationsbeschaffung &amp; Anmeldung</a:t>
            </a:r>
            <a:endParaRPr/>
          </a:p>
        </p:txBody>
      </p:sp>
      <p:sp>
        <p:nvSpPr>
          <p:cNvPr id="378" name="Google Shape;378;p27"/>
          <p:cNvSpPr txBox="1"/>
          <p:nvPr>
            <p:ph type="title"/>
          </p:nvPr>
        </p:nvSpPr>
        <p:spPr>
          <a:xfrm>
            <a:off x="720000" y="1307850"/>
            <a:ext cx="4229700" cy="49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800">
                <a:latin typeface="Roboto"/>
                <a:ea typeface="Roboto"/>
                <a:cs typeface="Roboto"/>
                <a:sym typeface="Roboto"/>
              </a:rPr>
              <a:t>Fitness für jeden</a:t>
            </a:r>
            <a:endParaRPr b="0"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9" name="Google Shape;379;p27"/>
          <p:cNvSpPr txBox="1"/>
          <p:nvPr>
            <p:ph idx="4294967295" type="subTitle"/>
          </p:nvPr>
        </p:nvSpPr>
        <p:spPr>
          <a:xfrm>
            <a:off x="6268075" y="-20700"/>
            <a:ext cx="4075500" cy="75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Interaktive Demo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demo.flz.direct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28"/>
          <p:cNvSpPr/>
          <p:nvPr/>
        </p:nvSpPr>
        <p:spPr>
          <a:xfrm flipH="1" rot="10800000">
            <a:off x="-495932" y="2474357"/>
            <a:ext cx="5521697" cy="5990293"/>
          </a:xfrm>
          <a:custGeom>
            <a:rect b="b" l="l" r="r" t="t"/>
            <a:pathLst>
              <a:path extrusionOk="0" h="99136" w="91381">
                <a:moveTo>
                  <a:pt x="77092" y="1"/>
                </a:moveTo>
                <a:cubicBezTo>
                  <a:pt x="75139" y="1"/>
                  <a:pt x="73192" y="742"/>
                  <a:pt x="71711" y="2223"/>
                </a:cubicBezTo>
                <a:lnTo>
                  <a:pt x="5191" y="68755"/>
                </a:lnTo>
                <a:cubicBezTo>
                  <a:pt x="1857" y="72065"/>
                  <a:pt x="0" y="76589"/>
                  <a:pt x="36" y="81292"/>
                </a:cubicBezTo>
                <a:cubicBezTo>
                  <a:pt x="48" y="86019"/>
                  <a:pt x="1941" y="90555"/>
                  <a:pt x="5298" y="93889"/>
                </a:cubicBezTo>
                <a:cubicBezTo>
                  <a:pt x="8800" y="97385"/>
                  <a:pt x="13392" y="99135"/>
                  <a:pt x="17968" y="99135"/>
                </a:cubicBezTo>
                <a:cubicBezTo>
                  <a:pt x="22494" y="99135"/>
                  <a:pt x="27005" y="97424"/>
                  <a:pt x="30432" y="93996"/>
                </a:cubicBezTo>
                <a:lnTo>
                  <a:pt x="32921" y="91508"/>
                </a:lnTo>
                <a:cubicBezTo>
                  <a:pt x="33111" y="91353"/>
                  <a:pt x="33302" y="91186"/>
                  <a:pt x="33480" y="90996"/>
                </a:cubicBezTo>
                <a:lnTo>
                  <a:pt x="88392" y="36084"/>
                </a:lnTo>
                <a:cubicBezTo>
                  <a:pt x="91381" y="33096"/>
                  <a:pt x="91369" y="28226"/>
                  <a:pt x="88344" y="25202"/>
                </a:cubicBezTo>
                <a:cubicBezTo>
                  <a:pt x="86829" y="23687"/>
                  <a:pt x="84844" y="22928"/>
                  <a:pt x="82865" y="22928"/>
                </a:cubicBezTo>
                <a:cubicBezTo>
                  <a:pt x="80909" y="22928"/>
                  <a:pt x="78959" y="23669"/>
                  <a:pt x="77474" y="25154"/>
                </a:cubicBezTo>
                <a:lnTo>
                  <a:pt x="19574" y="83054"/>
                </a:lnTo>
                <a:cubicBezTo>
                  <a:pt x="19090" y="83538"/>
                  <a:pt x="18452" y="83783"/>
                  <a:pt x="17813" y="83783"/>
                </a:cubicBezTo>
                <a:cubicBezTo>
                  <a:pt x="17210" y="83783"/>
                  <a:pt x="16607" y="83565"/>
                  <a:pt x="16133" y="83126"/>
                </a:cubicBezTo>
                <a:cubicBezTo>
                  <a:pt x="15657" y="82661"/>
                  <a:pt x="15383" y="82030"/>
                  <a:pt x="15371" y="81364"/>
                </a:cubicBezTo>
                <a:cubicBezTo>
                  <a:pt x="15371" y="80721"/>
                  <a:pt x="15621" y="80102"/>
                  <a:pt x="16085" y="79649"/>
                </a:cubicBezTo>
                <a:lnTo>
                  <a:pt x="82606" y="13129"/>
                </a:lnTo>
                <a:cubicBezTo>
                  <a:pt x="85582" y="10152"/>
                  <a:pt x="85570" y="5283"/>
                  <a:pt x="82558" y="2271"/>
                </a:cubicBezTo>
                <a:cubicBezTo>
                  <a:pt x="81044" y="757"/>
                  <a:pt x="79065" y="1"/>
                  <a:pt x="7709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p28"/>
          <p:cNvSpPr/>
          <p:nvPr/>
        </p:nvSpPr>
        <p:spPr>
          <a:xfrm flipH="1">
            <a:off x="5592903" y="-2586025"/>
            <a:ext cx="4300847" cy="4665836"/>
          </a:xfrm>
          <a:custGeom>
            <a:rect b="b" l="l" r="r" t="t"/>
            <a:pathLst>
              <a:path extrusionOk="0" h="99136" w="91381">
                <a:moveTo>
                  <a:pt x="77092" y="1"/>
                </a:moveTo>
                <a:cubicBezTo>
                  <a:pt x="75139" y="1"/>
                  <a:pt x="73192" y="742"/>
                  <a:pt x="71711" y="2223"/>
                </a:cubicBezTo>
                <a:lnTo>
                  <a:pt x="5191" y="68755"/>
                </a:lnTo>
                <a:cubicBezTo>
                  <a:pt x="1857" y="72065"/>
                  <a:pt x="0" y="76589"/>
                  <a:pt x="36" y="81292"/>
                </a:cubicBezTo>
                <a:cubicBezTo>
                  <a:pt x="48" y="86019"/>
                  <a:pt x="1941" y="90555"/>
                  <a:pt x="5298" y="93889"/>
                </a:cubicBezTo>
                <a:cubicBezTo>
                  <a:pt x="8800" y="97385"/>
                  <a:pt x="13392" y="99135"/>
                  <a:pt x="17968" y="99135"/>
                </a:cubicBezTo>
                <a:cubicBezTo>
                  <a:pt x="22494" y="99135"/>
                  <a:pt x="27005" y="97424"/>
                  <a:pt x="30432" y="93996"/>
                </a:cubicBezTo>
                <a:lnTo>
                  <a:pt x="32921" y="91508"/>
                </a:lnTo>
                <a:cubicBezTo>
                  <a:pt x="33111" y="91353"/>
                  <a:pt x="33302" y="91186"/>
                  <a:pt x="33480" y="90996"/>
                </a:cubicBezTo>
                <a:lnTo>
                  <a:pt x="88392" y="36084"/>
                </a:lnTo>
                <a:cubicBezTo>
                  <a:pt x="91381" y="33096"/>
                  <a:pt x="91369" y="28226"/>
                  <a:pt x="88344" y="25202"/>
                </a:cubicBezTo>
                <a:cubicBezTo>
                  <a:pt x="86829" y="23687"/>
                  <a:pt x="84844" y="22928"/>
                  <a:pt x="82865" y="22928"/>
                </a:cubicBezTo>
                <a:cubicBezTo>
                  <a:pt x="80909" y="22928"/>
                  <a:pt x="78959" y="23669"/>
                  <a:pt x="77474" y="25154"/>
                </a:cubicBezTo>
                <a:lnTo>
                  <a:pt x="19574" y="83054"/>
                </a:lnTo>
                <a:cubicBezTo>
                  <a:pt x="19090" y="83538"/>
                  <a:pt x="18452" y="83783"/>
                  <a:pt x="17813" y="83783"/>
                </a:cubicBezTo>
                <a:cubicBezTo>
                  <a:pt x="17210" y="83783"/>
                  <a:pt x="16607" y="83565"/>
                  <a:pt x="16133" y="83126"/>
                </a:cubicBezTo>
                <a:cubicBezTo>
                  <a:pt x="15657" y="82661"/>
                  <a:pt x="15383" y="82030"/>
                  <a:pt x="15371" y="81364"/>
                </a:cubicBezTo>
                <a:cubicBezTo>
                  <a:pt x="15371" y="80721"/>
                  <a:pt x="15621" y="80102"/>
                  <a:pt x="16085" y="79649"/>
                </a:cubicBezTo>
                <a:lnTo>
                  <a:pt x="82606" y="13129"/>
                </a:lnTo>
                <a:cubicBezTo>
                  <a:pt x="85582" y="10152"/>
                  <a:pt x="85570" y="5283"/>
                  <a:pt x="82558" y="2271"/>
                </a:cubicBezTo>
                <a:cubicBezTo>
                  <a:pt x="81044" y="757"/>
                  <a:pt x="79065" y="1"/>
                  <a:pt x="7709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p28"/>
          <p:cNvSpPr/>
          <p:nvPr/>
        </p:nvSpPr>
        <p:spPr>
          <a:xfrm flipH="1" rot="-2699667">
            <a:off x="5526086" y="-1823512"/>
            <a:ext cx="571556" cy="3625892"/>
          </a:xfrm>
          <a:custGeom>
            <a:rect b="b" l="l" r="r" t="t"/>
            <a:pathLst>
              <a:path extrusionOk="0" h="66319" w="10455">
                <a:moveTo>
                  <a:pt x="1" y="1"/>
                </a:moveTo>
                <a:lnTo>
                  <a:pt x="1" y="61091"/>
                </a:lnTo>
                <a:cubicBezTo>
                  <a:pt x="1" y="63985"/>
                  <a:pt x="2334" y="66318"/>
                  <a:pt x="5227" y="66318"/>
                </a:cubicBezTo>
                <a:cubicBezTo>
                  <a:pt x="8109" y="66318"/>
                  <a:pt x="10454" y="63973"/>
                  <a:pt x="10454" y="61091"/>
                </a:cubicBezTo>
                <a:lnTo>
                  <a:pt x="1045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7" name="Google Shape;387;p28"/>
          <p:cNvGrpSpPr/>
          <p:nvPr/>
        </p:nvGrpSpPr>
        <p:grpSpPr>
          <a:xfrm>
            <a:off x="3860850" y="696550"/>
            <a:ext cx="4805198" cy="3328724"/>
            <a:chOff x="4241850" y="696550"/>
            <a:chExt cx="4805198" cy="3328724"/>
          </a:xfrm>
        </p:grpSpPr>
        <p:pic>
          <p:nvPicPr>
            <p:cNvPr id="388" name="Google Shape;388;p28"/>
            <p:cNvPicPr preferRelativeResize="0"/>
            <p:nvPr/>
          </p:nvPicPr>
          <p:blipFill rotWithShape="1">
            <a:blip r:embed="rId3">
              <a:alphaModFix/>
            </a:blip>
            <a:srcRect b="0" l="0" r="1613" t="0"/>
            <a:stretch/>
          </p:blipFill>
          <p:spPr>
            <a:xfrm>
              <a:off x="5404275" y="696550"/>
              <a:ext cx="3642773" cy="2082599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  <p:pic>
          <p:nvPicPr>
            <p:cNvPr id="389" name="Google Shape;389;p28"/>
            <p:cNvPicPr preferRelativeResize="0"/>
            <p:nvPr/>
          </p:nvPicPr>
          <p:blipFill rotWithShape="1">
            <a:blip r:embed="rId4">
              <a:alphaModFix/>
            </a:blip>
            <a:srcRect b="0" l="0" r="1312" t="0"/>
            <a:stretch/>
          </p:blipFill>
          <p:spPr>
            <a:xfrm>
              <a:off x="4913600" y="1363850"/>
              <a:ext cx="3569198" cy="2034399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  <p:pic>
          <p:nvPicPr>
            <p:cNvPr id="390" name="Google Shape;390;p28"/>
            <p:cNvPicPr preferRelativeResize="0"/>
            <p:nvPr/>
          </p:nvPicPr>
          <p:blipFill rotWithShape="1">
            <a:blip r:embed="rId5">
              <a:alphaModFix/>
            </a:blip>
            <a:srcRect b="0" l="0" r="1370" t="0"/>
            <a:stretch/>
          </p:blipFill>
          <p:spPr>
            <a:xfrm>
              <a:off x="4241850" y="1831700"/>
              <a:ext cx="3846374" cy="2193574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</p:grpSp>
      <p:sp>
        <p:nvSpPr>
          <p:cNvPr id="391" name="Google Shape;391;p2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Auftrag</a:t>
            </a:r>
            <a:endParaRPr sz="2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2" name="Google Shape;392;p28"/>
          <p:cNvSpPr txBox="1"/>
          <p:nvPr>
            <p:ph idx="1" type="body"/>
          </p:nvPr>
        </p:nvSpPr>
        <p:spPr>
          <a:xfrm>
            <a:off x="720000" y="1103050"/>
            <a:ext cx="3607800" cy="48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Ziel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Ansprechendes Webdesign für </a:t>
            </a:r>
            <a:r>
              <a:rPr b="1" lang="en"/>
              <a:t>“</a:t>
            </a:r>
            <a:r>
              <a:rPr b="1" lang="en"/>
              <a:t>Fitness Factory</a:t>
            </a:r>
            <a:r>
              <a:rPr b="1" lang="en"/>
              <a:t>”.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/>
          </a:p>
        </p:txBody>
      </p:sp>
      <p:sp>
        <p:nvSpPr>
          <p:cNvPr id="393" name="Google Shape;393;p28"/>
          <p:cNvSpPr txBox="1"/>
          <p:nvPr>
            <p:ph idx="1" type="body"/>
          </p:nvPr>
        </p:nvSpPr>
        <p:spPr>
          <a:xfrm>
            <a:off x="720000" y="1473425"/>
            <a:ext cx="4101000" cy="31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/>
              <a:t>Unter verwendung von HTML, SCSS (CSS) &amp; Javascript</a:t>
            </a:r>
            <a:endParaRPr b="1" sz="600"/>
          </a:p>
        </p:txBody>
      </p:sp>
      <p:sp>
        <p:nvSpPr>
          <p:cNvPr id="394" name="Google Shape;394;p28"/>
          <p:cNvSpPr txBox="1"/>
          <p:nvPr>
            <p:ph idx="1" type="body"/>
          </p:nvPr>
        </p:nvSpPr>
        <p:spPr>
          <a:xfrm>
            <a:off x="730675" y="2048200"/>
            <a:ext cx="4229700" cy="43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Besonderer Focus auf </a:t>
            </a:r>
            <a:r>
              <a:rPr b="1" lang="en" sz="1100"/>
              <a:t>Responsive Design</a:t>
            </a:r>
            <a:r>
              <a:rPr lang="en" sz="1100"/>
              <a:t>.</a:t>
            </a:r>
            <a:endParaRPr sz="1100"/>
          </a:p>
        </p:txBody>
      </p:sp>
      <p:sp>
        <p:nvSpPr>
          <p:cNvPr id="395" name="Google Shape;395;p28"/>
          <p:cNvSpPr txBox="1"/>
          <p:nvPr>
            <p:ph idx="4294967295" type="subTitle"/>
          </p:nvPr>
        </p:nvSpPr>
        <p:spPr>
          <a:xfrm>
            <a:off x="3774113" y="4525700"/>
            <a:ext cx="4075500" cy="75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Interaktive Demo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https://demo.flz.direct/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2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Umgebung, Tools &amp; Hilfsmittel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1" name="Google Shape;401;p29"/>
          <p:cNvSpPr txBox="1"/>
          <p:nvPr>
            <p:ph idx="2" type="subTitle"/>
          </p:nvPr>
        </p:nvSpPr>
        <p:spPr>
          <a:xfrm>
            <a:off x="675613" y="1765203"/>
            <a:ext cx="2907600" cy="47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Wireframe &amp;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Mockup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2" name="Google Shape;402;p29"/>
          <p:cNvSpPr txBox="1"/>
          <p:nvPr>
            <p:ph idx="4" type="subTitle"/>
          </p:nvPr>
        </p:nvSpPr>
        <p:spPr>
          <a:xfrm>
            <a:off x="695625" y="2204250"/>
            <a:ext cx="2907600" cy="34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Balsamiq</a:t>
            </a:r>
            <a:endParaRPr/>
          </a:p>
        </p:txBody>
      </p:sp>
      <p:pic>
        <p:nvPicPr>
          <p:cNvPr id="403" name="Google Shape;40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0024" y="2552900"/>
            <a:ext cx="820800" cy="820800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p29"/>
          <p:cNvSpPr txBox="1"/>
          <p:nvPr>
            <p:ph idx="2" type="subTitle"/>
          </p:nvPr>
        </p:nvSpPr>
        <p:spPr>
          <a:xfrm>
            <a:off x="3407288" y="1779728"/>
            <a:ext cx="2907600" cy="47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Entwicklung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5" name="Google Shape;405;p29"/>
          <p:cNvSpPr txBox="1"/>
          <p:nvPr>
            <p:ph idx="4" type="subTitle"/>
          </p:nvPr>
        </p:nvSpPr>
        <p:spPr>
          <a:xfrm>
            <a:off x="3427300" y="2218775"/>
            <a:ext cx="2907600" cy="34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VSCode + Copilot</a:t>
            </a:r>
            <a:endParaRPr/>
          </a:p>
        </p:txBody>
      </p:sp>
      <p:pic>
        <p:nvPicPr>
          <p:cNvPr id="406" name="Google Shape;406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27300" y="2626200"/>
            <a:ext cx="750639" cy="747499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Google Shape;407;p29"/>
          <p:cNvSpPr txBox="1"/>
          <p:nvPr>
            <p:ph idx="4" type="subTitle"/>
          </p:nvPr>
        </p:nvSpPr>
        <p:spPr>
          <a:xfrm>
            <a:off x="4344250" y="2774213"/>
            <a:ext cx="445800" cy="68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F2F2F2"/>
                </a:solidFill>
              </a:rPr>
              <a:t>+</a:t>
            </a:r>
            <a:endParaRPr sz="3900">
              <a:solidFill>
                <a:srgbClr val="F2F2F2"/>
              </a:solidFill>
            </a:endParaRPr>
          </a:p>
        </p:txBody>
      </p:sp>
      <p:pic>
        <p:nvPicPr>
          <p:cNvPr id="408" name="Google Shape;408;p29"/>
          <p:cNvPicPr preferRelativeResize="0"/>
          <p:nvPr/>
        </p:nvPicPr>
        <p:blipFill rotWithShape="1">
          <a:blip r:embed="rId5">
            <a:alphaModFix/>
          </a:blip>
          <a:srcRect b="27946" l="16764" r="56382" t="18545"/>
          <a:stretch/>
        </p:blipFill>
        <p:spPr>
          <a:xfrm>
            <a:off x="4776152" y="2694857"/>
            <a:ext cx="820801" cy="687868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Google Shape;409;p29"/>
          <p:cNvSpPr txBox="1"/>
          <p:nvPr>
            <p:ph idx="2" type="subTitle"/>
          </p:nvPr>
        </p:nvSpPr>
        <p:spPr>
          <a:xfrm>
            <a:off x="6150488" y="1779728"/>
            <a:ext cx="2907600" cy="47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Umgebung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0" name="Google Shape;410;p29"/>
          <p:cNvSpPr txBox="1"/>
          <p:nvPr>
            <p:ph idx="4" type="subTitle"/>
          </p:nvPr>
        </p:nvSpPr>
        <p:spPr>
          <a:xfrm>
            <a:off x="6170500" y="2218775"/>
            <a:ext cx="2907600" cy="34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Webpack</a:t>
            </a:r>
            <a:endParaRPr/>
          </a:p>
        </p:txBody>
      </p:sp>
      <p:pic>
        <p:nvPicPr>
          <p:cNvPr id="411" name="Google Shape;411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20852" y="2626712"/>
            <a:ext cx="830547" cy="830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30"/>
          <p:cNvSpPr txBox="1"/>
          <p:nvPr>
            <p:ph type="title"/>
          </p:nvPr>
        </p:nvSpPr>
        <p:spPr>
          <a:xfrm>
            <a:off x="4135675" y="554800"/>
            <a:ext cx="3916500" cy="109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Menu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7" name="Google Shape;417;p30"/>
          <p:cNvSpPr txBox="1"/>
          <p:nvPr>
            <p:ph idx="1" type="subTitle"/>
          </p:nvPr>
        </p:nvSpPr>
        <p:spPr>
          <a:xfrm>
            <a:off x="4175100" y="2533575"/>
            <a:ext cx="3916500" cy="188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Mobile menu mittels </a:t>
            </a:r>
            <a:r>
              <a:rPr b="1" lang="en"/>
              <a:t>Hamburger-Icon</a:t>
            </a:r>
            <a:endParaRPr b="1"/>
          </a:p>
        </p:txBody>
      </p:sp>
      <p:pic>
        <p:nvPicPr>
          <p:cNvPr id="418" name="Google Shape;41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28200" y="358950"/>
            <a:ext cx="4016425" cy="1770979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45000" y="1204150"/>
            <a:ext cx="2723399" cy="27882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31"/>
          <p:cNvSpPr/>
          <p:nvPr/>
        </p:nvSpPr>
        <p:spPr>
          <a:xfrm flipH="1" rot="10800000">
            <a:off x="-446807" y="2466157"/>
            <a:ext cx="5521697" cy="5990293"/>
          </a:xfrm>
          <a:custGeom>
            <a:rect b="b" l="l" r="r" t="t"/>
            <a:pathLst>
              <a:path extrusionOk="0" h="99136" w="91381">
                <a:moveTo>
                  <a:pt x="77092" y="1"/>
                </a:moveTo>
                <a:cubicBezTo>
                  <a:pt x="75139" y="1"/>
                  <a:pt x="73192" y="742"/>
                  <a:pt x="71711" y="2223"/>
                </a:cubicBezTo>
                <a:lnTo>
                  <a:pt x="5191" y="68755"/>
                </a:lnTo>
                <a:cubicBezTo>
                  <a:pt x="1857" y="72065"/>
                  <a:pt x="0" y="76589"/>
                  <a:pt x="36" y="81292"/>
                </a:cubicBezTo>
                <a:cubicBezTo>
                  <a:pt x="48" y="86019"/>
                  <a:pt x="1941" y="90555"/>
                  <a:pt x="5298" y="93889"/>
                </a:cubicBezTo>
                <a:cubicBezTo>
                  <a:pt x="8800" y="97385"/>
                  <a:pt x="13392" y="99135"/>
                  <a:pt x="17968" y="99135"/>
                </a:cubicBezTo>
                <a:cubicBezTo>
                  <a:pt x="22494" y="99135"/>
                  <a:pt x="27005" y="97424"/>
                  <a:pt x="30432" y="93996"/>
                </a:cubicBezTo>
                <a:lnTo>
                  <a:pt x="32921" y="91508"/>
                </a:lnTo>
                <a:cubicBezTo>
                  <a:pt x="33111" y="91353"/>
                  <a:pt x="33302" y="91186"/>
                  <a:pt x="33480" y="90996"/>
                </a:cubicBezTo>
                <a:lnTo>
                  <a:pt x="88392" y="36084"/>
                </a:lnTo>
                <a:cubicBezTo>
                  <a:pt x="91381" y="33096"/>
                  <a:pt x="91369" y="28226"/>
                  <a:pt x="88344" y="25202"/>
                </a:cubicBezTo>
                <a:cubicBezTo>
                  <a:pt x="86829" y="23687"/>
                  <a:pt x="84844" y="22928"/>
                  <a:pt x="82865" y="22928"/>
                </a:cubicBezTo>
                <a:cubicBezTo>
                  <a:pt x="80909" y="22928"/>
                  <a:pt x="78959" y="23669"/>
                  <a:pt x="77474" y="25154"/>
                </a:cubicBezTo>
                <a:lnTo>
                  <a:pt x="19574" y="83054"/>
                </a:lnTo>
                <a:cubicBezTo>
                  <a:pt x="19090" y="83538"/>
                  <a:pt x="18452" y="83783"/>
                  <a:pt x="17813" y="83783"/>
                </a:cubicBezTo>
                <a:cubicBezTo>
                  <a:pt x="17210" y="83783"/>
                  <a:pt x="16607" y="83565"/>
                  <a:pt x="16133" y="83126"/>
                </a:cubicBezTo>
                <a:cubicBezTo>
                  <a:pt x="15657" y="82661"/>
                  <a:pt x="15383" y="82030"/>
                  <a:pt x="15371" y="81364"/>
                </a:cubicBezTo>
                <a:cubicBezTo>
                  <a:pt x="15371" y="80721"/>
                  <a:pt x="15621" y="80102"/>
                  <a:pt x="16085" y="79649"/>
                </a:cubicBezTo>
                <a:lnTo>
                  <a:pt x="82606" y="13129"/>
                </a:lnTo>
                <a:cubicBezTo>
                  <a:pt x="85582" y="10152"/>
                  <a:pt x="85570" y="5283"/>
                  <a:pt x="82558" y="2271"/>
                </a:cubicBezTo>
                <a:cubicBezTo>
                  <a:pt x="81044" y="757"/>
                  <a:pt x="79065" y="1"/>
                  <a:pt x="7709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" name="Google Shape;425;p31"/>
          <p:cNvSpPr/>
          <p:nvPr/>
        </p:nvSpPr>
        <p:spPr>
          <a:xfrm flipH="1">
            <a:off x="5592903" y="-2586025"/>
            <a:ext cx="4300847" cy="4665836"/>
          </a:xfrm>
          <a:custGeom>
            <a:rect b="b" l="l" r="r" t="t"/>
            <a:pathLst>
              <a:path extrusionOk="0" h="99136" w="91381">
                <a:moveTo>
                  <a:pt x="77092" y="1"/>
                </a:moveTo>
                <a:cubicBezTo>
                  <a:pt x="75139" y="1"/>
                  <a:pt x="73192" y="742"/>
                  <a:pt x="71711" y="2223"/>
                </a:cubicBezTo>
                <a:lnTo>
                  <a:pt x="5191" y="68755"/>
                </a:lnTo>
                <a:cubicBezTo>
                  <a:pt x="1857" y="72065"/>
                  <a:pt x="0" y="76589"/>
                  <a:pt x="36" y="81292"/>
                </a:cubicBezTo>
                <a:cubicBezTo>
                  <a:pt x="48" y="86019"/>
                  <a:pt x="1941" y="90555"/>
                  <a:pt x="5298" y="93889"/>
                </a:cubicBezTo>
                <a:cubicBezTo>
                  <a:pt x="8800" y="97385"/>
                  <a:pt x="13392" y="99135"/>
                  <a:pt x="17968" y="99135"/>
                </a:cubicBezTo>
                <a:cubicBezTo>
                  <a:pt x="22494" y="99135"/>
                  <a:pt x="27005" y="97424"/>
                  <a:pt x="30432" y="93996"/>
                </a:cubicBezTo>
                <a:lnTo>
                  <a:pt x="32921" y="91508"/>
                </a:lnTo>
                <a:cubicBezTo>
                  <a:pt x="33111" y="91353"/>
                  <a:pt x="33302" y="91186"/>
                  <a:pt x="33480" y="90996"/>
                </a:cubicBezTo>
                <a:lnTo>
                  <a:pt x="88392" y="36084"/>
                </a:lnTo>
                <a:cubicBezTo>
                  <a:pt x="91381" y="33096"/>
                  <a:pt x="91369" y="28226"/>
                  <a:pt x="88344" y="25202"/>
                </a:cubicBezTo>
                <a:cubicBezTo>
                  <a:pt x="86829" y="23687"/>
                  <a:pt x="84844" y="22928"/>
                  <a:pt x="82865" y="22928"/>
                </a:cubicBezTo>
                <a:cubicBezTo>
                  <a:pt x="80909" y="22928"/>
                  <a:pt x="78959" y="23669"/>
                  <a:pt x="77474" y="25154"/>
                </a:cubicBezTo>
                <a:lnTo>
                  <a:pt x="19574" y="83054"/>
                </a:lnTo>
                <a:cubicBezTo>
                  <a:pt x="19090" y="83538"/>
                  <a:pt x="18452" y="83783"/>
                  <a:pt x="17813" y="83783"/>
                </a:cubicBezTo>
                <a:cubicBezTo>
                  <a:pt x="17210" y="83783"/>
                  <a:pt x="16607" y="83565"/>
                  <a:pt x="16133" y="83126"/>
                </a:cubicBezTo>
                <a:cubicBezTo>
                  <a:pt x="15657" y="82661"/>
                  <a:pt x="15383" y="82030"/>
                  <a:pt x="15371" y="81364"/>
                </a:cubicBezTo>
                <a:cubicBezTo>
                  <a:pt x="15371" y="80721"/>
                  <a:pt x="15621" y="80102"/>
                  <a:pt x="16085" y="79649"/>
                </a:cubicBezTo>
                <a:lnTo>
                  <a:pt x="82606" y="13129"/>
                </a:lnTo>
                <a:cubicBezTo>
                  <a:pt x="85582" y="10152"/>
                  <a:pt x="85570" y="5283"/>
                  <a:pt x="82558" y="2271"/>
                </a:cubicBezTo>
                <a:cubicBezTo>
                  <a:pt x="81044" y="757"/>
                  <a:pt x="79065" y="1"/>
                  <a:pt x="7709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" name="Google Shape;426;p31"/>
          <p:cNvSpPr/>
          <p:nvPr/>
        </p:nvSpPr>
        <p:spPr>
          <a:xfrm flipH="1" rot="-2699667">
            <a:off x="5526086" y="-1823512"/>
            <a:ext cx="571556" cy="3625892"/>
          </a:xfrm>
          <a:custGeom>
            <a:rect b="b" l="l" r="r" t="t"/>
            <a:pathLst>
              <a:path extrusionOk="0" h="66319" w="10455">
                <a:moveTo>
                  <a:pt x="1" y="1"/>
                </a:moveTo>
                <a:lnTo>
                  <a:pt x="1" y="61091"/>
                </a:lnTo>
                <a:cubicBezTo>
                  <a:pt x="1" y="63985"/>
                  <a:pt x="2334" y="66318"/>
                  <a:pt x="5227" y="66318"/>
                </a:cubicBezTo>
                <a:cubicBezTo>
                  <a:pt x="8109" y="66318"/>
                  <a:pt x="10454" y="63973"/>
                  <a:pt x="10454" y="61091"/>
                </a:cubicBezTo>
                <a:lnTo>
                  <a:pt x="1045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27" name="Google Shape;42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0275" y="258700"/>
            <a:ext cx="3969251" cy="31070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428" name="Google Shape;428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6302" y="258700"/>
            <a:ext cx="4300851" cy="388933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429" name="Google Shape;429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96825" y="2933677"/>
            <a:ext cx="3254451" cy="2482848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430" name="Google Shape;430;p31"/>
          <p:cNvSpPr txBox="1"/>
          <p:nvPr>
            <p:ph type="title"/>
          </p:nvPr>
        </p:nvSpPr>
        <p:spPr>
          <a:xfrm>
            <a:off x="5629950" y="3504213"/>
            <a:ext cx="2414700" cy="8919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Mockup</a:t>
            </a:r>
            <a:endParaRPr sz="21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32"/>
          <p:cNvSpPr/>
          <p:nvPr/>
        </p:nvSpPr>
        <p:spPr>
          <a:xfrm flipH="1" rot="10800000">
            <a:off x="-495932" y="2474357"/>
            <a:ext cx="5521697" cy="5990293"/>
          </a:xfrm>
          <a:custGeom>
            <a:rect b="b" l="l" r="r" t="t"/>
            <a:pathLst>
              <a:path extrusionOk="0" h="99136" w="91381">
                <a:moveTo>
                  <a:pt x="77092" y="1"/>
                </a:moveTo>
                <a:cubicBezTo>
                  <a:pt x="75139" y="1"/>
                  <a:pt x="73192" y="742"/>
                  <a:pt x="71711" y="2223"/>
                </a:cubicBezTo>
                <a:lnTo>
                  <a:pt x="5191" y="68755"/>
                </a:lnTo>
                <a:cubicBezTo>
                  <a:pt x="1857" y="72065"/>
                  <a:pt x="0" y="76589"/>
                  <a:pt x="36" y="81292"/>
                </a:cubicBezTo>
                <a:cubicBezTo>
                  <a:pt x="48" y="86019"/>
                  <a:pt x="1941" y="90555"/>
                  <a:pt x="5298" y="93889"/>
                </a:cubicBezTo>
                <a:cubicBezTo>
                  <a:pt x="8800" y="97385"/>
                  <a:pt x="13392" y="99135"/>
                  <a:pt x="17968" y="99135"/>
                </a:cubicBezTo>
                <a:cubicBezTo>
                  <a:pt x="22494" y="99135"/>
                  <a:pt x="27005" y="97424"/>
                  <a:pt x="30432" y="93996"/>
                </a:cubicBezTo>
                <a:lnTo>
                  <a:pt x="32921" y="91508"/>
                </a:lnTo>
                <a:cubicBezTo>
                  <a:pt x="33111" y="91353"/>
                  <a:pt x="33302" y="91186"/>
                  <a:pt x="33480" y="90996"/>
                </a:cubicBezTo>
                <a:lnTo>
                  <a:pt x="88392" y="36084"/>
                </a:lnTo>
                <a:cubicBezTo>
                  <a:pt x="91381" y="33096"/>
                  <a:pt x="91369" y="28226"/>
                  <a:pt x="88344" y="25202"/>
                </a:cubicBezTo>
                <a:cubicBezTo>
                  <a:pt x="86829" y="23687"/>
                  <a:pt x="84844" y="22928"/>
                  <a:pt x="82865" y="22928"/>
                </a:cubicBezTo>
                <a:cubicBezTo>
                  <a:pt x="80909" y="22928"/>
                  <a:pt x="78959" y="23669"/>
                  <a:pt x="77474" y="25154"/>
                </a:cubicBezTo>
                <a:lnTo>
                  <a:pt x="19574" y="83054"/>
                </a:lnTo>
                <a:cubicBezTo>
                  <a:pt x="19090" y="83538"/>
                  <a:pt x="18452" y="83783"/>
                  <a:pt x="17813" y="83783"/>
                </a:cubicBezTo>
                <a:cubicBezTo>
                  <a:pt x="17210" y="83783"/>
                  <a:pt x="16607" y="83565"/>
                  <a:pt x="16133" y="83126"/>
                </a:cubicBezTo>
                <a:cubicBezTo>
                  <a:pt x="15657" y="82661"/>
                  <a:pt x="15383" y="82030"/>
                  <a:pt x="15371" y="81364"/>
                </a:cubicBezTo>
                <a:cubicBezTo>
                  <a:pt x="15371" y="80721"/>
                  <a:pt x="15621" y="80102"/>
                  <a:pt x="16085" y="79649"/>
                </a:cubicBezTo>
                <a:lnTo>
                  <a:pt x="82606" y="13129"/>
                </a:lnTo>
                <a:cubicBezTo>
                  <a:pt x="85582" y="10152"/>
                  <a:pt x="85570" y="5283"/>
                  <a:pt x="82558" y="2271"/>
                </a:cubicBezTo>
                <a:cubicBezTo>
                  <a:pt x="81044" y="757"/>
                  <a:pt x="79065" y="1"/>
                  <a:pt x="7709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6" name="Google Shape;436;p32"/>
          <p:cNvSpPr/>
          <p:nvPr/>
        </p:nvSpPr>
        <p:spPr>
          <a:xfrm flipH="1">
            <a:off x="5592903" y="-2586025"/>
            <a:ext cx="4300847" cy="4665836"/>
          </a:xfrm>
          <a:custGeom>
            <a:rect b="b" l="l" r="r" t="t"/>
            <a:pathLst>
              <a:path extrusionOk="0" h="99136" w="91381">
                <a:moveTo>
                  <a:pt x="77092" y="1"/>
                </a:moveTo>
                <a:cubicBezTo>
                  <a:pt x="75139" y="1"/>
                  <a:pt x="73192" y="742"/>
                  <a:pt x="71711" y="2223"/>
                </a:cubicBezTo>
                <a:lnTo>
                  <a:pt x="5191" y="68755"/>
                </a:lnTo>
                <a:cubicBezTo>
                  <a:pt x="1857" y="72065"/>
                  <a:pt x="0" y="76589"/>
                  <a:pt x="36" y="81292"/>
                </a:cubicBezTo>
                <a:cubicBezTo>
                  <a:pt x="48" y="86019"/>
                  <a:pt x="1941" y="90555"/>
                  <a:pt x="5298" y="93889"/>
                </a:cubicBezTo>
                <a:cubicBezTo>
                  <a:pt x="8800" y="97385"/>
                  <a:pt x="13392" y="99135"/>
                  <a:pt x="17968" y="99135"/>
                </a:cubicBezTo>
                <a:cubicBezTo>
                  <a:pt x="22494" y="99135"/>
                  <a:pt x="27005" y="97424"/>
                  <a:pt x="30432" y="93996"/>
                </a:cubicBezTo>
                <a:lnTo>
                  <a:pt x="32921" y="91508"/>
                </a:lnTo>
                <a:cubicBezTo>
                  <a:pt x="33111" y="91353"/>
                  <a:pt x="33302" y="91186"/>
                  <a:pt x="33480" y="90996"/>
                </a:cubicBezTo>
                <a:lnTo>
                  <a:pt x="88392" y="36084"/>
                </a:lnTo>
                <a:cubicBezTo>
                  <a:pt x="91381" y="33096"/>
                  <a:pt x="91369" y="28226"/>
                  <a:pt x="88344" y="25202"/>
                </a:cubicBezTo>
                <a:cubicBezTo>
                  <a:pt x="86829" y="23687"/>
                  <a:pt x="84844" y="22928"/>
                  <a:pt x="82865" y="22928"/>
                </a:cubicBezTo>
                <a:cubicBezTo>
                  <a:pt x="80909" y="22928"/>
                  <a:pt x="78959" y="23669"/>
                  <a:pt x="77474" y="25154"/>
                </a:cubicBezTo>
                <a:lnTo>
                  <a:pt x="19574" y="83054"/>
                </a:lnTo>
                <a:cubicBezTo>
                  <a:pt x="19090" y="83538"/>
                  <a:pt x="18452" y="83783"/>
                  <a:pt x="17813" y="83783"/>
                </a:cubicBezTo>
                <a:cubicBezTo>
                  <a:pt x="17210" y="83783"/>
                  <a:pt x="16607" y="83565"/>
                  <a:pt x="16133" y="83126"/>
                </a:cubicBezTo>
                <a:cubicBezTo>
                  <a:pt x="15657" y="82661"/>
                  <a:pt x="15383" y="82030"/>
                  <a:pt x="15371" y="81364"/>
                </a:cubicBezTo>
                <a:cubicBezTo>
                  <a:pt x="15371" y="80721"/>
                  <a:pt x="15621" y="80102"/>
                  <a:pt x="16085" y="79649"/>
                </a:cubicBezTo>
                <a:lnTo>
                  <a:pt x="82606" y="13129"/>
                </a:lnTo>
                <a:cubicBezTo>
                  <a:pt x="85582" y="10152"/>
                  <a:pt x="85570" y="5283"/>
                  <a:pt x="82558" y="2271"/>
                </a:cubicBezTo>
                <a:cubicBezTo>
                  <a:pt x="81044" y="757"/>
                  <a:pt x="79065" y="1"/>
                  <a:pt x="7709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" name="Google Shape;437;p32"/>
          <p:cNvSpPr/>
          <p:nvPr/>
        </p:nvSpPr>
        <p:spPr>
          <a:xfrm flipH="1" rot="-2699667">
            <a:off x="5526086" y="-1823512"/>
            <a:ext cx="571556" cy="3625892"/>
          </a:xfrm>
          <a:custGeom>
            <a:rect b="b" l="l" r="r" t="t"/>
            <a:pathLst>
              <a:path extrusionOk="0" h="66319" w="10455">
                <a:moveTo>
                  <a:pt x="1" y="1"/>
                </a:moveTo>
                <a:lnTo>
                  <a:pt x="1" y="61091"/>
                </a:lnTo>
                <a:cubicBezTo>
                  <a:pt x="1" y="63985"/>
                  <a:pt x="2334" y="66318"/>
                  <a:pt x="5227" y="66318"/>
                </a:cubicBezTo>
                <a:cubicBezTo>
                  <a:pt x="8109" y="66318"/>
                  <a:pt x="10454" y="63973"/>
                  <a:pt x="10454" y="61091"/>
                </a:cubicBezTo>
                <a:lnTo>
                  <a:pt x="1045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38" name="Google Shape;43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5750" y="784938"/>
            <a:ext cx="5521700" cy="4212567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439" name="Google Shape;439;p32"/>
          <p:cNvSpPr txBox="1"/>
          <p:nvPr>
            <p:ph type="title"/>
          </p:nvPr>
        </p:nvSpPr>
        <p:spPr>
          <a:xfrm>
            <a:off x="426825" y="212250"/>
            <a:ext cx="2186700" cy="5727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Mockup - </a:t>
            </a:r>
            <a:endParaRPr sz="2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0" name="Google Shape;440;p32"/>
          <p:cNvSpPr txBox="1"/>
          <p:nvPr>
            <p:ph type="title"/>
          </p:nvPr>
        </p:nvSpPr>
        <p:spPr>
          <a:xfrm>
            <a:off x="2166575" y="212250"/>
            <a:ext cx="2186700" cy="5727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Home</a:t>
            </a:r>
            <a:endParaRPr sz="21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41" name="Google Shape;441;p32"/>
          <p:cNvPicPr preferRelativeResize="0"/>
          <p:nvPr/>
        </p:nvPicPr>
        <p:blipFill rotWithShape="1">
          <a:blip r:embed="rId4">
            <a:alphaModFix/>
          </a:blip>
          <a:srcRect b="7952" l="0" r="0" t="0"/>
          <a:stretch/>
        </p:blipFill>
        <p:spPr>
          <a:xfrm>
            <a:off x="6195975" y="784950"/>
            <a:ext cx="2604625" cy="42125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442" name="Google Shape;442;p32"/>
          <p:cNvPicPr preferRelativeResize="0"/>
          <p:nvPr/>
        </p:nvPicPr>
        <p:blipFill rotWithShape="1">
          <a:blip r:embed="rId5">
            <a:alphaModFix/>
          </a:blip>
          <a:srcRect b="5320" l="4944" r="3664" t="0"/>
          <a:stretch/>
        </p:blipFill>
        <p:spPr>
          <a:xfrm>
            <a:off x="464725" y="784950"/>
            <a:ext cx="5572725" cy="398834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443" name="Google Shape;443;p32"/>
          <p:cNvPicPr preferRelativeResize="0"/>
          <p:nvPr/>
        </p:nvPicPr>
        <p:blipFill rotWithShape="1">
          <a:blip r:embed="rId6">
            <a:alphaModFix/>
          </a:blip>
          <a:srcRect b="16464" l="0" r="0" t="0"/>
          <a:stretch/>
        </p:blipFill>
        <p:spPr>
          <a:xfrm>
            <a:off x="6195975" y="784950"/>
            <a:ext cx="2604625" cy="35480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800"/>
                                        <p:tgtEl>
                                          <p:spTgt spid="4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800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arketing Mix MK Plan by Slidesgo">
  <a:themeElements>
    <a:clrScheme name="Simple Light">
      <a:dk1>
        <a:srgbClr val="FFFED2"/>
      </a:dk1>
      <a:lt1>
        <a:srgbClr val="303030"/>
      </a:lt1>
      <a:dk2>
        <a:srgbClr val="606060"/>
      </a:dk2>
      <a:lt2>
        <a:srgbClr val="49E5B5"/>
      </a:lt2>
      <a:accent1>
        <a:srgbClr val="8D6CFA"/>
      </a:accent1>
      <a:accent2>
        <a:srgbClr val="FCC353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ED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